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76" r:id="rId2"/>
    <p:sldId id="262" r:id="rId3"/>
    <p:sldId id="263" r:id="rId4"/>
    <p:sldId id="264" r:id="rId5"/>
    <p:sldId id="259" r:id="rId6"/>
    <p:sldId id="267" r:id="rId7"/>
    <p:sldId id="268" r:id="rId8"/>
    <p:sldId id="269" r:id="rId9"/>
    <p:sldId id="266" r:id="rId10"/>
    <p:sldId id="271" r:id="rId11"/>
    <p:sldId id="272" r:id="rId12"/>
    <p:sldId id="274" r:id="rId13"/>
    <p:sldId id="275" r:id="rId14"/>
    <p:sldId id="277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969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8" d="100"/>
          <a:sy n="88" d="100"/>
        </p:scale>
        <p:origin x="45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3/31/2025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4C39BED6-433C-4885-A9F6-AD87313FB8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8494" y="352352"/>
            <a:ext cx="9995649" cy="485029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kumimoji="0" lang="ru-RU" sz="4400" b="1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Здоровый образ жизни и его основные принципы и задачи</a:t>
            </a:r>
          </a:p>
          <a:p>
            <a:pPr marL="0" indent="0">
              <a:buNone/>
            </a:pPr>
            <a:endParaRPr lang="ru-RU" sz="3200" b="1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3200" b="1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AEDE29C7-2A81-51C2-0FDC-C62A01011C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591" y="2041224"/>
            <a:ext cx="4311476" cy="4464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18703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7B7EFD05-5F12-420E-8AEF-74D5EF9D58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6B6786B7-9BA0-488B-8C6B-1C5BB4E2A5A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ACF6C842-D596-43D3-B584-5672E0D3313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6DF84F3E-35FA-497B-B6FA-F453E82F325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2846D7FA-E05C-448E-B156-F77C205A14B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E269AD3A-E6B6-4322-A013-276CBC1B084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CEFB9F00-6239-4BF6-B439-D16231B240A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74D1DDDB-FC85-40C5-9225-06312C4515F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E9217709-40C1-4F4A-AB69-8A693608ABA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ACCD26D6-BC97-43F5-B803-5838985FCCE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id="{8136022F-2988-42E2-90E1-617D189FF18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21">
              <a:extLst>
                <a:ext uri="{FF2B5EF4-FFF2-40B4-BE49-F238E27FC236}">
                  <a16:creationId xmlns:a16="http://schemas.microsoft.com/office/drawing/2014/main" id="{03859925-85FA-4D69-A0AB-6F827E3B5CB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22">
              <a:extLst>
                <a:ext uri="{FF2B5EF4-FFF2-40B4-BE49-F238E27FC236}">
                  <a16:creationId xmlns:a16="http://schemas.microsoft.com/office/drawing/2014/main" id="{BAE65FC7-970A-4DCC-9FB4-CF0F7496A9E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64F33C7-E158-4057-87E7-6F42AA6D034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157"/>
            <a:ext cx="2356675" cy="6853096"/>
            <a:chOff x="6627813" y="195610"/>
            <a:chExt cx="1952625" cy="5678141"/>
          </a:xfrm>
        </p:grpSpPr>
        <p:sp>
          <p:nvSpPr>
            <p:cNvPr id="29" name="Freeform 27">
              <a:extLst>
                <a:ext uri="{FF2B5EF4-FFF2-40B4-BE49-F238E27FC236}">
                  <a16:creationId xmlns:a16="http://schemas.microsoft.com/office/drawing/2014/main" id="{26714E66-FCC0-42F6-B127-0F91203BC52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28">
              <a:extLst>
                <a:ext uri="{FF2B5EF4-FFF2-40B4-BE49-F238E27FC236}">
                  <a16:creationId xmlns:a16="http://schemas.microsoft.com/office/drawing/2014/main" id="{7E0BD3C9-F0D9-4A53-87DF-71D17D328DA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29">
              <a:extLst>
                <a:ext uri="{FF2B5EF4-FFF2-40B4-BE49-F238E27FC236}">
                  <a16:creationId xmlns:a16="http://schemas.microsoft.com/office/drawing/2014/main" id="{DFA9FE4C-FCED-4A9A-9E43-358EB75011E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0">
              <a:extLst>
                <a:ext uri="{FF2B5EF4-FFF2-40B4-BE49-F238E27FC236}">
                  <a16:creationId xmlns:a16="http://schemas.microsoft.com/office/drawing/2014/main" id="{E5D5BB28-15EC-4D32-9C05-C2206AF9E28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1">
              <a:extLst>
                <a:ext uri="{FF2B5EF4-FFF2-40B4-BE49-F238E27FC236}">
                  <a16:creationId xmlns:a16="http://schemas.microsoft.com/office/drawing/2014/main" id="{06210E9D-4080-4566-B32A-3A8BE356F89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2">
              <a:extLst>
                <a:ext uri="{FF2B5EF4-FFF2-40B4-BE49-F238E27FC236}">
                  <a16:creationId xmlns:a16="http://schemas.microsoft.com/office/drawing/2014/main" id="{894D3505-0982-40B2-8131-1B6BFF2736C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3">
              <a:extLst>
                <a:ext uri="{FF2B5EF4-FFF2-40B4-BE49-F238E27FC236}">
                  <a16:creationId xmlns:a16="http://schemas.microsoft.com/office/drawing/2014/main" id="{11598CAB-0965-48D6-999C-91450C50DEB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4">
              <a:extLst>
                <a:ext uri="{FF2B5EF4-FFF2-40B4-BE49-F238E27FC236}">
                  <a16:creationId xmlns:a16="http://schemas.microsoft.com/office/drawing/2014/main" id="{29E94126-468A-4060-BCBC-DC3806A46F9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7" name="Freeform 35">
              <a:extLst>
                <a:ext uri="{FF2B5EF4-FFF2-40B4-BE49-F238E27FC236}">
                  <a16:creationId xmlns:a16="http://schemas.microsoft.com/office/drawing/2014/main" id="{438F3422-C112-405B-B955-7B169072142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8" name="Freeform 36">
              <a:extLst>
                <a:ext uri="{FF2B5EF4-FFF2-40B4-BE49-F238E27FC236}">
                  <a16:creationId xmlns:a16="http://schemas.microsoft.com/office/drawing/2014/main" id="{C99C65FC-23C1-4B1D-A385-29B46619D20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9" name="Freeform 37">
              <a:extLst>
                <a:ext uri="{FF2B5EF4-FFF2-40B4-BE49-F238E27FC236}">
                  <a16:creationId xmlns:a16="http://schemas.microsoft.com/office/drawing/2014/main" id="{53D192C3-5E79-4B85-98D0-8F6C681CDC1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0" name="Freeform 38">
              <a:extLst>
                <a:ext uri="{FF2B5EF4-FFF2-40B4-BE49-F238E27FC236}">
                  <a16:creationId xmlns:a16="http://schemas.microsoft.com/office/drawing/2014/main" id="{8709C0CF-D42A-4EE0-9C30-B0B72C69AD4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B8FE8EF1-7AF2-4864-A8DE-7EE3481DA1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4" name="Freeform 11">
            <a:extLst>
              <a:ext uri="{FF2B5EF4-FFF2-40B4-BE49-F238E27FC236}">
                <a16:creationId xmlns:a16="http://schemas.microsoft.com/office/drawing/2014/main" id="{5B3CCFC9-E82D-444E-9621-FE5F95E679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E67EAA-F8F8-4C39-96BC-70CB34B17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669" y="624110"/>
            <a:ext cx="4137059" cy="128089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Личная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гигиена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2C8B6A-44C4-459D-A0B7-378CE6DB459C}"/>
              </a:ext>
            </a:extLst>
          </p:cNvPr>
          <p:cNvSpPr txBox="1"/>
          <p:nvPr/>
        </p:nvSpPr>
        <p:spPr>
          <a:xfrm>
            <a:off x="1189749" y="1972805"/>
            <a:ext cx="4902167" cy="394928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algn="just"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US" dirty="0">
                <a:solidFill>
                  <a:srgbClr val="000000"/>
                </a:solidFill>
              </a:rPr>
              <a:t>    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Личная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гигиена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гигиена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режима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личной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жизни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быта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труда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отдыха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человека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элемент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здорового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образа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жизни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Она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включает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себя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рациональный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суточный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режим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уход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телом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гигиену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одежды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обуви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ts val="1000"/>
              </a:spcBef>
              <a:buClr>
                <a:schemeClr val="accent1"/>
              </a:buClr>
            </a:pP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Запомнить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нужно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навсегда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залог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здоровья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чистота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8248E54-2924-4230-86F6-47BAF12956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1916" y="1081514"/>
            <a:ext cx="5721494" cy="45914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" name="Picture 6">
            <a:extLst>
              <a:ext uri="{FF2B5EF4-FFF2-40B4-BE49-F238E27FC236}">
                <a16:creationId xmlns:a16="http://schemas.microsoft.com/office/drawing/2014/main" id="{81412BB5-0708-EEDC-5125-C2EFA97E84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781" y="779928"/>
            <a:ext cx="363619" cy="376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27770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40F598D0-0F0E-4968-B1D9-18A8CA1544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9ED33622-15D2-4E4B-BD6A-604E6F0C211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8F2B4AA9-8625-42A4-A35C-D08B4B59777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8DC48271-8FB3-41F6-B59C-9B259D3D8D2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BB796F2E-8BC6-4BC1-8654-F3CAC4E0F56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CE77FC17-3BC6-42D4-9763-2752F87FBF2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6">
              <a:extLst>
                <a:ext uri="{FF2B5EF4-FFF2-40B4-BE49-F238E27FC236}">
                  <a16:creationId xmlns:a16="http://schemas.microsoft.com/office/drawing/2014/main" id="{4918A71A-AED7-4F14-9BB0-D0C2195714A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7">
              <a:extLst>
                <a:ext uri="{FF2B5EF4-FFF2-40B4-BE49-F238E27FC236}">
                  <a16:creationId xmlns:a16="http://schemas.microsoft.com/office/drawing/2014/main" id="{9B21D4F9-D813-4E4F-A3E3-4F107BBA9DD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8">
              <a:extLst>
                <a:ext uri="{FF2B5EF4-FFF2-40B4-BE49-F238E27FC236}">
                  <a16:creationId xmlns:a16="http://schemas.microsoft.com/office/drawing/2014/main" id="{4DEC9723-DD9D-46D0-A2F5-241C76034D0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9">
              <a:extLst>
                <a:ext uri="{FF2B5EF4-FFF2-40B4-BE49-F238E27FC236}">
                  <a16:creationId xmlns:a16="http://schemas.microsoft.com/office/drawing/2014/main" id="{82979E29-0BC5-4E7B-99A9-47B6E3DDC7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20">
              <a:extLst>
                <a:ext uri="{FF2B5EF4-FFF2-40B4-BE49-F238E27FC236}">
                  <a16:creationId xmlns:a16="http://schemas.microsoft.com/office/drawing/2014/main" id="{5F769BCF-F673-4CFF-8A95-87A84F25B20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21">
              <a:extLst>
                <a:ext uri="{FF2B5EF4-FFF2-40B4-BE49-F238E27FC236}">
                  <a16:creationId xmlns:a16="http://schemas.microsoft.com/office/drawing/2014/main" id="{0AAD3DF5-7E6E-4407-B68B-38D6A7180CB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22">
              <a:extLst>
                <a:ext uri="{FF2B5EF4-FFF2-40B4-BE49-F238E27FC236}">
                  <a16:creationId xmlns:a16="http://schemas.microsoft.com/office/drawing/2014/main" id="{4113E7BF-10C7-4448-8E77-E13F7D1576B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45A5D64-394A-4ABB-938B-187FE288037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157"/>
            <a:ext cx="2356675" cy="6853096"/>
            <a:chOff x="6627813" y="195610"/>
            <a:chExt cx="1952625" cy="5678141"/>
          </a:xfrm>
        </p:grpSpPr>
        <p:sp>
          <p:nvSpPr>
            <p:cNvPr id="24" name="Freeform 27">
              <a:extLst>
                <a:ext uri="{FF2B5EF4-FFF2-40B4-BE49-F238E27FC236}">
                  <a16:creationId xmlns:a16="http://schemas.microsoft.com/office/drawing/2014/main" id="{6DA75D72-CB63-467A-B30B-407ECBAFEE6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5" name="Freeform 28">
              <a:extLst>
                <a:ext uri="{FF2B5EF4-FFF2-40B4-BE49-F238E27FC236}">
                  <a16:creationId xmlns:a16="http://schemas.microsoft.com/office/drawing/2014/main" id="{72EF1374-F5FE-4D95-8998-6219AB8D94D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6" name="Freeform 29">
              <a:extLst>
                <a:ext uri="{FF2B5EF4-FFF2-40B4-BE49-F238E27FC236}">
                  <a16:creationId xmlns:a16="http://schemas.microsoft.com/office/drawing/2014/main" id="{F9189B74-0722-49CD-B74C-828181E2220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30">
              <a:extLst>
                <a:ext uri="{FF2B5EF4-FFF2-40B4-BE49-F238E27FC236}">
                  <a16:creationId xmlns:a16="http://schemas.microsoft.com/office/drawing/2014/main" id="{BFD4E0E1-0114-47F7-84AA-DDE8D9AF1D3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31">
              <a:extLst>
                <a:ext uri="{FF2B5EF4-FFF2-40B4-BE49-F238E27FC236}">
                  <a16:creationId xmlns:a16="http://schemas.microsoft.com/office/drawing/2014/main" id="{C16F5C4C-7D4C-49ED-B130-1F398AB8394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2">
              <a:extLst>
                <a:ext uri="{FF2B5EF4-FFF2-40B4-BE49-F238E27FC236}">
                  <a16:creationId xmlns:a16="http://schemas.microsoft.com/office/drawing/2014/main" id="{D308A7F6-F8C6-42AE-971E-CB028A9C38F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3">
              <a:extLst>
                <a:ext uri="{FF2B5EF4-FFF2-40B4-BE49-F238E27FC236}">
                  <a16:creationId xmlns:a16="http://schemas.microsoft.com/office/drawing/2014/main" id="{306C015B-8BC9-4594-9D06-8521B4A641A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4">
              <a:extLst>
                <a:ext uri="{FF2B5EF4-FFF2-40B4-BE49-F238E27FC236}">
                  <a16:creationId xmlns:a16="http://schemas.microsoft.com/office/drawing/2014/main" id="{8A8EBD12-7A6A-45F8-B659-E43EF19B285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5">
              <a:extLst>
                <a:ext uri="{FF2B5EF4-FFF2-40B4-BE49-F238E27FC236}">
                  <a16:creationId xmlns:a16="http://schemas.microsoft.com/office/drawing/2014/main" id="{819856B3-6DAB-4B2F-9E37-5081209E4C3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6">
              <a:extLst>
                <a:ext uri="{FF2B5EF4-FFF2-40B4-BE49-F238E27FC236}">
                  <a16:creationId xmlns:a16="http://schemas.microsoft.com/office/drawing/2014/main" id="{949D6AD6-7E14-477A-BEA1-DE6386908AE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7">
              <a:extLst>
                <a:ext uri="{FF2B5EF4-FFF2-40B4-BE49-F238E27FC236}">
                  <a16:creationId xmlns:a16="http://schemas.microsoft.com/office/drawing/2014/main" id="{9C284209-3117-4AAD-B8F6-A9816FB7730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8">
              <a:extLst>
                <a:ext uri="{FF2B5EF4-FFF2-40B4-BE49-F238E27FC236}">
                  <a16:creationId xmlns:a16="http://schemas.microsoft.com/office/drawing/2014/main" id="{29E1D2FF-07FA-46E2-8D64-F666BBFC93A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D927AF5C-4415-4C75-96FF-D34E2CF73B8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9" name="Freeform 6">
            <a:extLst>
              <a:ext uri="{FF2B5EF4-FFF2-40B4-BE49-F238E27FC236}">
                <a16:creationId xmlns:a16="http://schemas.microsoft.com/office/drawing/2014/main" id="{817CA632-DDA7-4926-856E-5F05C2F202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13A0FBA4-796D-476E-A8E2-91024D9B765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CE4D580-4BA1-4368-8399-61CD55D97B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87364" y="228600"/>
            <a:ext cx="2851523" cy="6638625"/>
            <a:chOff x="2487613" y="285750"/>
            <a:chExt cx="2428875" cy="5654676"/>
          </a:xfrm>
        </p:grpSpPr>
        <p:sp>
          <p:nvSpPr>
            <p:cNvPr id="44" name="Freeform 11">
              <a:extLst>
                <a:ext uri="{FF2B5EF4-FFF2-40B4-BE49-F238E27FC236}">
                  <a16:creationId xmlns:a16="http://schemas.microsoft.com/office/drawing/2014/main" id="{A97B535E-13E6-4CD4-B0CB-F134067E0A8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2">
              <a:extLst>
                <a:ext uri="{FF2B5EF4-FFF2-40B4-BE49-F238E27FC236}">
                  <a16:creationId xmlns:a16="http://schemas.microsoft.com/office/drawing/2014/main" id="{01363FF8-98C4-4770-A3B0-EA685B131BC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13">
              <a:extLst>
                <a:ext uri="{FF2B5EF4-FFF2-40B4-BE49-F238E27FC236}">
                  <a16:creationId xmlns:a16="http://schemas.microsoft.com/office/drawing/2014/main" id="{CD9BE3BC-02AB-4A4C-B6B6-7C051E2ADB4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14">
              <a:extLst>
                <a:ext uri="{FF2B5EF4-FFF2-40B4-BE49-F238E27FC236}">
                  <a16:creationId xmlns:a16="http://schemas.microsoft.com/office/drawing/2014/main" id="{8929B6E9-EB54-457B-84DF-78A08C3DD7B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15">
              <a:extLst>
                <a:ext uri="{FF2B5EF4-FFF2-40B4-BE49-F238E27FC236}">
                  <a16:creationId xmlns:a16="http://schemas.microsoft.com/office/drawing/2014/main" id="{169C48C0-6760-443F-95EC-D52440A0E44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9" name="Freeform 16">
              <a:extLst>
                <a:ext uri="{FF2B5EF4-FFF2-40B4-BE49-F238E27FC236}">
                  <a16:creationId xmlns:a16="http://schemas.microsoft.com/office/drawing/2014/main" id="{C492EDAD-1C87-46F4-B241-ED49A570CB7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0" name="Freeform 17">
              <a:extLst>
                <a:ext uri="{FF2B5EF4-FFF2-40B4-BE49-F238E27FC236}">
                  <a16:creationId xmlns:a16="http://schemas.microsoft.com/office/drawing/2014/main" id="{F727176C-B415-40E0-AAC8-66407D603C5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1" name="Freeform 18">
              <a:extLst>
                <a:ext uri="{FF2B5EF4-FFF2-40B4-BE49-F238E27FC236}">
                  <a16:creationId xmlns:a16="http://schemas.microsoft.com/office/drawing/2014/main" id="{4ADC1FD0-16B1-491A-B738-229644D8ED1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2" name="Freeform 19">
              <a:extLst>
                <a:ext uri="{FF2B5EF4-FFF2-40B4-BE49-F238E27FC236}">
                  <a16:creationId xmlns:a16="http://schemas.microsoft.com/office/drawing/2014/main" id="{2F1EA84B-A17F-48BD-BCAF-0265E337859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3" name="Freeform 20">
              <a:extLst>
                <a:ext uri="{FF2B5EF4-FFF2-40B4-BE49-F238E27FC236}">
                  <a16:creationId xmlns:a16="http://schemas.microsoft.com/office/drawing/2014/main" id="{B6159BAC-CC1E-46BA-8BD6-90F0B6A789E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4" name="Freeform 21">
              <a:extLst>
                <a:ext uri="{FF2B5EF4-FFF2-40B4-BE49-F238E27FC236}">
                  <a16:creationId xmlns:a16="http://schemas.microsoft.com/office/drawing/2014/main" id="{F500923A-5BC8-4177-B17D-5E7D13F0B77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5" name="Freeform 22">
              <a:extLst>
                <a:ext uri="{FF2B5EF4-FFF2-40B4-BE49-F238E27FC236}">
                  <a16:creationId xmlns:a16="http://schemas.microsoft.com/office/drawing/2014/main" id="{73C2A3F4-D96F-4E68-94A5-25AD3D54457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39A9846C-A532-4FAB-AE08-76F688E8F6C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14579" y="-786"/>
            <a:ext cx="2356675" cy="6854040"/>
            <a:chOff x="6627813" y="194833"/>
            <a:chExt cx="1952625" cy="5678918"/>
          </a:xfrm>
        </p:grpSpPr>
        <p:sp>
          <p:nvSpPr>
            <p:cNvPr id="58" name="Freeform 27">
              <a:extLst>
                <a:ext uri="{FF2B5EF4-FFF2-40B4-BE49-F238E27FC236}">
                  <a16:creationId xmlns:a16="http://schemas.microsoft.com/office/drawing/2014/main" id="{871FE909-EBFF-4F62-AEB8-2064DBAC802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28">
              <a:extLst>
                <a:ext uri="{FF2B5EF4-FFF2-40B4-BE49-F238E27FC236}">
                  <a16:creationId xmlns:a16="http://schemas.microsoft.com/office/drawing/2014/main" id="{0007857F-A4C8-4917-91CB-7F03E749E46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29">
              <a:extLst>
                <a:ext uri="{FF2B5EF4-FFF2-40B4-BE49-F238E27FC236}">
                  <a16:creationId xmlns:a16="http://schemas.microsoft.com/office/drawing/2014/main" id="{08C8B64C-4133-4EF5-A5EB-CAAD3E7E5CD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0">
              <a:extLst>
                <a:ext uri="{FF2B5EF4-FFF2-40B4-BE49-F238E27FC236}">
                  <a16:creationId xmlns:a16="http://schemas.microsoft.com/office/drawing/2014/main" id="{800B178D-DC7E-4AF2-A830-D273E4E559E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2" name="Freeform 31">
              <a:extLst>
                <a:ext uri="{FF2B5EF4-FFF2-40B4-BE49-F238E27FC236}">
                  <a16:creationId xmlns:a16="http://schemas.microsoft.com/office/drawing/2014/main" id="{8F606109-8F81-4D14-BADA-3F0F9CB969C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3" name="Freeform 32">
              <a:extLst>
                <a:ext uri="{FF2B5EF4-FFF2-40B4-BE49-F238E27FC236}">
                  <a16:creationId xmlns:a16="http://schemas.microsoft.com/office/drawing/2014/main" id="{442CD8CB-A2A8-4EDC-8BAE-CD55BC5AE47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4" name="Freeform 33">
              <a:extLst>
                <a:ext uri="{FF2B5EF4-FFF2-40B4-BE49-F238E27FC236}">
                  <a16:creationId xmlns:a16="http://schemas.microsoft.com/office/drawing/2014/main" id="{67C29503-B0A2-4E98-89B3-A3E013E9C23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5" name="Freeform 34">
              <a:extLst>
                <a:ext uri="{FF2B5EF4-FFF2-40B4-BE49-F238E27FC236}">
                  <a16:creationId xmlns:a16="http://schemas.microsoft.com/office/drawing/2014/main" id="{5DF7D2E7-830F-4709-9334-F3E2F08D661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6" name="Freeform 35">
              <a:extLst>
                <a:ext uri="{FF2B5EF4-FFF2-40B4-BE49-F238E27FC236}">
                  <a16:creationId xmlns:a16="http://schemas.microsoft.com/office/drawing/2014/main" id="{9331AB2A-5AE7-49E2-8BB7-A8F9FB66D7D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7" name="Freeform 36">
              <a:extLst>
                <a:ext uri="{FF2B5EF4-FFF2-40B4-BE49-F238E27FC236}">
                  <a16:creationId xmlns:a16="http://schemas.microsoft.com/office/drawing/2014/main" id="{FD86ADC4-D54A-4983-9D20-9CE43388B2F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8" name="Freeform 37">
              <a:extLst>
                <a:ext uri="{FF2B5EF4-FFF2-40B4-BE49-F238E27FC236}">
                  <a16:creationId xmlns:a16="http://schemas.microsoft.com/office/drawing/2014/main" id="{A5EAE631-BFFD-4854-9FA2-229D6108149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9" name="Freeform 38">
              <a:extLst>
                <a:ext uri="{FF2B5EF4-FFF2-40B4-BE49-F238E27FC236}">
                  <a16:creationId xmlns:a16="http://schemas.microsoft.com/office/drawing/2014/main" id="{1D70CA22-C62F-4FD9-9D90-78B104393B8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5389E1-FBDF-4DA6-B6F1-A0D36B890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4648" y="2451049"/>
            <a:ext cx="5558805" cy="202082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Отказ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вредных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привычек</a:t>
            </a:r>
            <a:endParaRPr lang="en-US" sz="4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BCBE9826-B2C1-49C8-8318-9CBB3F44EBF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7355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3" name="Freeform 33">
            <a:extLst>
              <a:ext uri="{FF2B5EF4-FFF2-40B4-BE49-F238E27FC236}">
                <a16:creationId xmlns:a16="http://schemas.microsoft.com/office/drawing/2014/main" id="{39843567-C8F5-4027-87F5-B3DE86E097F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087355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E65A2A3-B828-44FB-9750-4BA42ED4C7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015" b="15365"/>
          <a:stretch/>
        </p:blipFill>
        <p:spPr>
          <a:xfrm>
            <a:off x="1" y="3443912"/>
            <a:ext cx="6100402" cy="3414088"/>
          </a:xfrm>
          <a:prstGeom prst="rect">
            <a:avLst/>
          </a:prstGeom>
        </p:spPr>
      </p:pic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6A1AAE0B-6FBF-423E-A905-FF218DC543B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3426234"/>
            <a:ext cx="6225966" cy="0"/>
          </a:xfrm>
          <a:prstGeom prst="line">
            <a:avLst/>
          </a:prstGeom>
          <a:ln w="508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F806143-61A6-6A89-45A6-EDAEDC4B4C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54564"/>
            <a:ext cx="6073383" cy="28248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0" name="Picture 6">
            <a:extLst>
              <a:ext uri="{FF2B5EF4-FFF2-40B4-BE49-F238E27FC236}">
                <a16:creationId xmlns:a16="http://schemas.microsoft.com/office/drawing/2014/main" id="{465EAAEE-BA69-2D5B-1642-A8D5E7B6AE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305" y="4447017"/>
            <a:ext cx="531575" cy="550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459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7B7EFD05-5F12-420E-8AEF-74D5EF9D58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6B6786B7-9BA0-488B-8C6B-1C5BB4E2A5A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ACF6C842-D596-43D3-B584-5672E0D3313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6DF84F3E-35FA-497B-B6FA-F453E82F325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2846D7FA-E05C-448E-B156-F77C205A14B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E269AD3A-E6B6-4322-A013-276CBC1B084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CEFB9F00-6239-4BF6-B439-D16231B240A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74D1DDDB-FC85-40C5-9225-06312C4515F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E9217709-40C1-4F4A-AB69-8A693608ABA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ACCD26D6-BC97-43F5-B803-5838985FCCE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8136022F-2988-42E2-90E1-617D189FF18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03859925-85FA-4D69-A0AB-6F827E3B5CB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BAE65FC7-970A-4DCC-9FB4-CF0F7496A9E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64F33C7-E158-4057-87E7-6F42AA6D034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157"/>
            <a:ext cx="2356675" cy="6853096"/>
            <a:chOff x="6627813" y="195610"/>
            <a:chExt cx="1952625" cy="5678141"/>
          </a:xfrm>
        </p:grpSpPr>
        <p:sp>
          <p:nvSpPr>
            <p:cNvPr id="25" name="Freeform 27">
              <a:extLst>
                <a:ext uri="{FF2B5EF4-FFF2-40B4-BE49-F238E27FC236}">
                  <a16:creationId xmlns:a16="http://schemas.microsoft.com/office/drawing/2014/main" id="{26714E66-FCC0-42F6-B127-0F91203BC52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6" name="Freeform 28">
              <a:extLst>
                <a:ext uri="{FF2B5EF4-FFF2-40B4-BE49-F238E27FC236}">
                  <a16:creationId xmlns:a16="http://schemas.microsoft.com/office/drawing/2014/main" id="{7E0BD3C9-F0D9-4A53-87DF-71D17D328DA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29">
              <a:extLst>
                <a:ext uri="{FF2B5EF4-FFF2-40B4-BE49-F238E27FC236}">
                  <a16:creationId xmlns:a16="http://schemas.microsoft.com/office/drawing/2014/main" id="{DFA9FE4C-FCED-4A9A-9E43-358EB75011E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30">
              <a:extLst>
                <a:ext uri="{FF2B5EF4-FFF2-40B4-BE49-F238E27FC236}">
                  <a16:creationId xmlns:a16="http://schemas.microsoft.com/office/drawing/2014/main" id="{E5D5BB28-15EC-4D32-9C05-C2206AF9E28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1">
              <a:extLst>
                <a:ext uri="{FF2B5EF4-FFF2-40B4-BE49-F238E27FC236}">
                  <a16:creationId xmlns:a16="http://schemas.microsoft.com/office/drawing/2014/main" id="{06210E9D-4080-4566-B32A-3A8BE356F89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2">
              <a:extLst>
                <a:ext uri="{FF2B5EF4-FFF2-40B4-BE49-F238E27FC236}">
                  <a16:creationId xmlns:a16="http://schemas.microsoft.com/office/drawing/2014/main" id="{894D3505-0982-40B2-8131-1B6BFF2736C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3">
              <a:extLst>
                <a:ext uri="{FF2B5EF4-FFF2-40B4-BE49-F238E27FC236}">
                  <a16:creationId xmlns:a16="http://schemas.microsoft.com/office/drawing/2014/main" id="{11598CAB-0965-48D6-999C-91450C50DEB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4">
              <a:extLst>
                <a:ext uri="{FF2B5EF4-FFF2-40B4-BE49-F238E27FC236}">
                  <a16:creationId xmlns:a16="http://schemas.microsoft.com/office/drawing/2014/main" id="{29E94126-468A-4060-BCBC-DC3806A46F9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5">
              <a:extLst>
                <a:ext uri="{FF2B5EF4-FFF2-40B4-BE49-F238E27FC236}">
                  <a16:creationId xmlns:a16="http://schemas.microsoft.com/office/drawing/2014/main" id="{438F3422-C112-405B-B955-7B169072142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6">
              <a:extLst>
                <a:ext uri="{FF2B5EF4-FFF2-40B4-BE49-F238E27FC236}">
                  <a16:creationId xmlns:a16="http://schemas.microsoft.com/office/drawing/2014/main" id="{C99C65FC-23C1-4B1D-A385-29B46619D20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7">
              <a:extLst>
                <a:ext uri="{FF2B5EF4-FFF2-40B4-BE49-F238E27FC236}">
                  <a16:creationId xmlns:a16="http://schemas.microsoft.com/office/drawing/2014/main" id="{53D192C3-5E79-4B85-98D0-8F6C681CDC1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8">
              <a:extLst>
                <a:ext uri="{FF2B5EF4-FFF2-40B4-BE49-F238E27FC236}">
                  <a16:creationId xmlns:a16="http://schemas.microsoft.com/office/drawing/2014/main" id="{8709C0CF-D42A-4EE0-9C30-B0B72C69AD4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B8FE8EF1-7AF2-4864-A8DE-7EE3481DA1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0" name="Freeform 11">
            <a:extLst>
              <a:ext uri="{FF2B5EF4-FFF2-40B4-BE49-F238E27FC236}">
                <a16:creationId xmlns:a16="http://schemas.microsoft.com/office/drawing/2014/main" id="{5B3CCFC9-E82D-444E-9621-FE5F95E679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24D824-5280-4E80-8368-2896B284C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669" y="624110"/>
            <a:ext cx="10124030" cy="1280890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Профилактика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стресса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положительный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эмоциональный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настрой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8E1F6F-0DA2-4351-8033-894B3E56E059}"/>
              </a:ext>
            </a:extLst>
          </p:cNvPr>
          <p:cNvSpPr txBox="1"/>
          <p:nvPr/>
        </p:nvSpPr>
        <p:spPr>
          <a:xfrm>
            <a:off x="922561" y="2024279"/>
            <a:ext cx="5502664" cy="36001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spcBef>
                <a:spcPts val="1000"/>
              </a:spcBef>
              <a:buClr>
                <a:schemeClr val="accent1"/>
              </a:buClr>
            </a:pP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Научитесь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расслабляться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представляя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себе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какой-нибудь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приятный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пейзаж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30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минут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достаточно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повышения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сопротивляемости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организма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различным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инфекциям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1000"/>
              </a:spcBef>
              <a:buClr>
                <a:schemeClr val="accent1"/>
              </a:buClr>
            </a:pP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научитесь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расслабляться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сможете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активизировать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иммунную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систему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06DDFA3-1262-4B9C-A4BD-161C94FBCC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1195" y="2011770"/>
            <a:ext cx="5582053" cy="3837661"/>
          </a:xfrm>
          <a:prstGeom prst="rect">
            <a:avLst/>
          </a:prstGeom>
        </p:spPr>
      </p:pic>
      <p:pic>
        <p:nvPicPr>
          <p:cNvPr id="37" name="Picture 6">
            <a:extLst>
              <a:ext uri="{FF2B5EF4-FFF2-40B4-BE49-F238E27FC236}">
                <a16:creationId xmlns:a16="http://schemas.microsoft.com/office/drawing/2014/main" id="{BB8B3BC4-F034-715C-7EC0-B00870808C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781" y="779928"/>
            <a:ext cx="363619" cy="376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40177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E34C1B-726E-4FE8-9317-BFDFA5F5E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3519" y="649747"/>
            <a:ext cx="4927374" cy="775482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</a:t>
            </a:r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BB9C6F-8135-93D1-149A-823E38FB7290}"/>
              </a:ext>
            </a:extLst>
          </p:cNvPr>
          <p:cNvSpPr txBox="1"/>
          <p:nvPr/>
        </p:nvSpPr>
        <p:spPr>
          <a:xfrm>
            <a:off x="2006754" y="1285461"/>
            <a:ext cx="9496133" cy="51153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buClr>
                <a:srgbClr val="EFF136"/>
              </a:buClr>
            </a:pP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Здоровье - бесценное достояние не только каждого человека, но и всего общества.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rgbClr val="EFF136"/>
              </a:buClr>
              <a:buFont typeface="Wingdings 3" charset="2"/>
              <a:buChar char="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нормальное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психосоматическое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состояние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rgbClr val="EFF136"/>
              </a:buClr>
              <a:buFont typeface="Wingdings 3" charset="2"/>
              <a:buChar char="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Основа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здорового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образа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жизни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это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активная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формированию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своего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включающая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себя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40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</a:t>
            </a:r>
            <a:r>
              <a:rPr kumimoji="0" lang="en-US" sz="240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вредных</a:t>
            </a:r>
            <a:r>
              <a:rPr kumimoji="0" lang="en-US" sz="240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привычек</a:t>
            </a:r>
            <a:r>
              <a:rPr kumimoji="0" lang="en-US" sz="240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40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режим</a:t>
            </a:r>
            <a:r>
              <a:rPr kumimoji="0" lang="en-US" sz="240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труда</a:t>
            </a:r>
            <a:r>
              <a:rPr kumimoji="0" lang="en-US" sz="240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kumimoji="0" lang="en-US" sz="240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отдыха</a:t>
            </a:r>
            <a:r>
              <a:rPr kumimoji="0" lang="en-US" sz="240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40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</a:t>
            </a:r>
            <a:r>
              <a:rPr kumimoji="0" lang="en-US" sz="240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питания</a:t>
            </a:r>
            <a:r>
              <a:rPr kumimoji="0" lang="en-US" sz="240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40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различные</a:t>
            </a:r>
            <a:r>
              <a:rPr kumimoji="0" lang="en-US" sz="240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закаливающие</a:t>
            </a:r>
            <a:r>
              <a:rPr kumimoji="0" lang="en-US" sz="240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kumimoji="0" lang="en-US" sz="240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развивающие</a:t>
            </a:r>
            <a:r>
              <a:rPr kumimoji="0" lang="en-US" sz="240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rgbClr val="EFF136"/>
              </a:buClr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этим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понятие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здорового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образа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жизни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гораздо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ограничивается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него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входит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отношений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себе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другому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жизни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целом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также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осмысленность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бытия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жизненные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цели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ценности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т.д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rgbClr val="EFF136"/>
              </a:buClr>
              <a:buFont typeface="Wingdings 3" charset="2"/>
              <a:buChar char="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Здоровый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образ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жизни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многом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зависит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ценностной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ориентации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мировоззрения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социального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нравственного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опыта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B184D0D3-FFC1-5D5B-5A2D-5617BD12B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781" y="779928"/>
            <a:ext cx="363619" cy="376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62997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411CBCD2-2527-98EE-26CD-F2BC752A0E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4475" y="291438"/>
            <a:ext cx="6341596" cy="6566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5CFC47E7-48D3-0EA9-4B12-3DC7158962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781" y="779928"/>
            <a:ext cx="363619" cy="376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89736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4926FB-5A2A-4185-9566-5E2C57B23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0156" y="532235"/>
            <a:ext cx="8911687" cy="1280890"/>
          </a:xfrm>
        </p:spPr>
        <p:txBody>
          <a:bodyPr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Здоровый Образ Жизни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(ЗОЖ)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4EFEE0A-1797-4077-BB34-0BEBC0964D0E}"/>
              </a:ext>
            </a:extLst>
          </p:cNvPr>
          <p:cNvSpPr>
            <a:spLocks noGrp="1"/>
          </p:cNvSpPr>
          <p:nvPr>
            <p:ph idx="1"/>
          </p:nvPr>
        </p:nvSpPr>
        <p:spPr>
          <a:xfrm flipV="1">
            <a:off x="1498420" y="6325764"/>
            <a:ext cx="8915400" cy="37983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/>
              <a:t>    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CABE95-E8B0-4EEA-85BB-5A823BA9892E}"/>
              </a:ext>
            </a:extLst>
          </p:cNvPr>
          <p:cNvSpPr txBox="1"/>
          <p:nvPr/>
        </p:nvSpPr>
        <p:spPr>
          <a:xfrm>
            <a:off x="2194930" y="2586346"/>
            <a:ext cx="8819816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«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это состояние физического, духовного и социального благополучия, а не только отсутствие болезней и физических дефектов» </a:t>
            </a:r>
          </a:p>
          <a:p>
            <a:pPr algn="just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бы ни была эффективна система здравоохранения , она не может пока победить всех болезней.</a:t>
            </a: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Но Человек – сам творец своего здоровья, за которое надо бороться.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5DD8CA2-BECE-4600-A83E-511DD815E7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3553" y="415050"/>
            <a:ext cx="2063831" cy="2015675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EB9561CE-2CE1-46FA-2504-7602B18B16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781" y="779928"/>
            <a:ext cx="363619" cy="376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89450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roup 8">
            <a:extLst>
              <a:ext uri="{FF2B5EF4-FFF2-40B4-BE49-F238E27FC236}">
                <a16:creationId xmlns:a16="http://schemas.microsoft.com/office/drawing/2014/main" id="{7B7EFD05-5F12-420E-8AEF-74D5EF9D58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6B6786B7-9BA0-488B-8C6B-1C5BB4E2A5A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ACF6C842-D596-43D3-B584-5672E0D3313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6DF84F3E-35FA-497B-B6FA-F453E82F325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2846D7FA-E05C-448E-B156-F77C205A14B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E269AD3A-E6B6-4322-A013-276CBC1B084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6">
              <a:extLst>
                <a:ext uri="{FF2B5EF4-FFF2-40B4-BE49-F238E27FC236}">
                  <a16:creationId xmlns:a16="http://schemas.microsoft.com/office/drawing/2014/main" id="{CEFB9F00-6239-4BF6-B439-D16231B240A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7">
              <a:extLst>
                <a:ext uri="{FF2B5EF4-FFF2-40B4-BE49-F238E27FC236}">
                  <a16:creationId xmlns:a16="http://schemas.microsoft.com/office/drawing/2014/main" id="{74D1DDDB-FC85-40C5-9225-06312C4515F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8">
              <a:extLst>
                <a:ext uri="{FF2B5EF4-FFF2-40B4-BE49-F238E27FC236}">
                  <a16:creationId xmlns:a16="http://schemas.microsoft.com/office/drawing/2014/main" id="{E9217709-40C1-4F4A-AB69-8A693608ABA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9">
              <a:extLst>
                <a:ext uri="{FF2B5EF4-FFF2-40B4-BE49-F238E27FC236}">
                  <a16:creationId xmlns:a16="http://schemas.microsoft.com/office/drawing/2014/main" id="{ACCD26D6-BC97-43F5-B803-5838985FCCE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20">
              <a:extLst>
                <a:ext uri="{FF2B5EF4-FFF2-40B4-BE49-F238E27FC236}">
                  <a16:creationId xmlns:a16="http://schemas.microsoft.com/office/drawing/2014/main" id="{8136022F-2988-42E2-90E1-617D189FF18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21">
              <a:extLst>
                <a:ext uri="{FF2B5EF4-FFF2-40B4-BE49-F238E27FC236}">
                  <a16:creationId xmlns:a16="http://schemas.microsoft.com/office/drawing/2014/main" id="{03859925-85FA-4D69-A0AB-6F827E3B5CB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22">
              <a:extLst>
                <a:ext uri="{FF2B5EF4-FFF2-40B4-BE49-F238E27FC236}">
                  <a16:creationId xmlns:a16="http://schemas.microsoft.com/office/drawing/2014/main" id="{BAE65FC7-970A-4DCC-9FB4-CF0F7496A9E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77" name="Group 22">
            <a:extLst>
              <a:ext uri="{FF2B5EF4-FFF2-40B4-BE49-F238E27FC236}">
                <a16:creationId xmlns:a16="http://schemas.microsoft.com/office/drawing/2014/main" id="{B64F33C7-E158-4057-87E7-6F42AA6D034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157"/>
            <a:ext cx="2356675" cy="6853096"/>
            <a:chOff x="6627813" y="195610"/>
            <a:chExt cx="1952625" cy="5678141"/>
          </a:xfrm>
        </p:grpSpPr>
        <p:sp>
          <p:nvSpPr>
            <p:cNvPr id="24" name="Freeform 27">
              <a:extLst>
                <a:ext uri="{FF2B5EF4-FFF2-40B4-BE49-F238E27FC236}">
                  <a16:creationId xmlns:a16="http://schemas.microsoft.com/office/drawing/2014/main" id="{26714E66-FCC0-42F6-B127-0F91203BC52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5" name="Freeform 28">
              <a:extLst>
                <a:ext uri="{FF2B5EF4-FFF2-40B4-BE49-F238E27FC236}">
                  <a16:creationId xmlns:a16="http://schemas.microsoft.com/office/drawing/2014/main" id="{7E0BD3C9-F0D9-4A53-87DF-71D17D328DA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6" name="Freeform 29">
              <a:extLst>
                <a:ext uri="{FF2B5EF4-FFF2-40B4-BE49-F238E27FC236}">
                  <a16:creationId xmlns:a16="http://schemas.microsoft.com/office/drawing/2014/main" id="{DFA9FE4C-FCED-4A9A-9E43-358EB75011E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30">
              <a:extLst>
                <a:ext uri="{FF2B5EF4-FFF2-40B4-BE49-F238E27FC236}">
                  <a16:creationId xmlns:a16="http://schemas.microsoft.com/office/drawing/2014/main" id="{E5D5BB28-15EC-4D32-9C05-C2206AF9E28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31">
              <a:extLst>
                <a:ext uri="{FF2B5EF4-FFF2-40B4-BE49-F238E27FC236}">
                  <a16:creationId xmlns:a16="http://schemas.microsoft.com/office/drawing/2014/main" id="{06210E9D-4080-4566-B32A-3A8BE356F89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2">
              <a:extLst>
                <a:ext uri="{FF2B5EF4-FFF2-40B4-BE49-F238E27FC236}">
                  <a16:creationId xmlns:a16="http://schemas.microsoft.com/office/drawing/2014/main" id="{894D3505-0982-40B2-8131-1B6BFF2736C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3">
              <a:extLst>
                <a:ext uri="{FF2B5EF4-FFF2-40B4-BE49-F238E27FC236}">
                  <a16:creationId xmlns:a16="http://schemas.microsoft.com/office/drawing/2014/main" id="{11598CAB-0965-48D6-999C-91450C50DEB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4">
              <a:extLst>
                <a:ext uri="{FF2B5EF4-FFF2-40B4-BE49-F238E27FC236}">
                  <a16:creationId xmlns:a16="http://schemas.microsoft.com/office/drawing/2014/main" id="{29E94126-468A-4060-BCBC-DC3806A46F9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5">
              <a:extLst>
                <a:ext uri="{FF2B5EF4-FFF2-40B4-BE49-F238E27FC236}">
                  <a16:creationId xmlns:a16="http://schemas.microsoft.com/office/drawing/2014/main" id="{438F3422-C112-405B-B955-7B169072142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6">
              <a:extLst>
                <a:ext uri="{FF2B5EF4-FFF2-40B4-BE49-F238E27FC236}">
                  <a16:creationId xmlns:a16="http://schemas.microsoft.com/office/drawing/2014/main" id="{C99C65FC-23C1-4B1D-A385-29B46619D20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7">
              <a:extLst>
                <a:ext uri="{FF2B5EF4-FFF2-40B4-BE49-F238E27FC236}">
                  <a16:creationId xmlns:a16="http://schemas.microsoft.com/office/drawing/2014/main" id="{53D192C3-5E79-4B85-98D0-8F6C681CDC1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8">
              <a:extLst>
                <a:ext uri="{FF2B5EF4-FFF2-40B4-BE49-F238E27FC236}">
                  <a16:creationId xmlns:a16="http://schemas.microsoft.com/office/drawing/2014/main" id="{8709C0CF-D42A-4EE0-9C30-B0B72C69AD4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8" name="Rectangle 36">
            <a:extLst>
              <a:ext uri="{FF2B5EF4-FFF2-40B4-BE49-F238E27FC236}">
                <a16:creationId xmlns:a16="http://schemas.microsoft.com/office/drawing/2014/main" id="{B8FE8EF1-7AF2-4864-A8DE-7EE3481DA1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9" name="Freeform 6">
            <a:extLst>
              <a:ext uri="{FF2B5EF4-FFF2-40B4-BE49-F238E27FC236}">
                <a16:creationId xmlns:a16="http://schemas.microsoft.com/office/drawing/2014/main" id="{76CB6AE4-A444-41E5-A744-47F048A15E7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80" name="Rectangle 40">
            <a:extLst>
              <a:ext uri="{FF2B5EF4-FFF2-40B4-BE49-F238E27FC236}">
                <a16:creationId xmlns:a16="http://schemas.microsoft.com/office/drawing/2014/main" id="{B4BAC1B2-6636-4CB3-8018-BAAE8A0456C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81" name="Rectangle 42">
            <a:extLst>
              <a:ext uri="{FF2B5EF4-FFF2-40B4-BE49-F238E27FC236}">
                <a16:creationId xmlns:a16="http://schemas.microsoft.com/office/drawing/2014/main" id="{99E51F2A-41B1-4159-8DCF-C9E46EDC595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047" y="935646"/>
            <a:ext cx="4851190" cy="4968016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4868BDA6-98C8-4E7B-8A59-1162BE9390A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87364" y="228600"/>
            <a:ext cx="2851523" cy="6638625"/>
            <a:chOff x="2487613" y="285750"/>
            <a:chExt cx="2428875" cy="5654676"/>
          </a:xfrm>
        </p:grpSpPr>
        <p:sp>
          <p:nvSpPr>
            <p:cNvPr id="46" name="Freeform 11">
              <a:extLst>
                <a:ext uri="{FF2B5EF4-FFF2-40B4-BE49-F238E27FC236}">
                  <a16:creationId xmlns:a16="http://schemas.microsoft.com/office/drawing/2014/main" id="{D81ADA10-FA3B-405F-86D4-1BA4D41406C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12">
              <a:extLst>
                <a:ext uri="{FF2B5EF4-FFF2-40B4-BE49-F238E27FC236}">
                  <a16:creationId xmlns:a16="http://schemas.microsoft.com/office/drawing/2014/main" id="{D4F2022F-50BA-40A0-9DE3-95D8E5D847F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13">
              <a:extLst>
                <a:ext uri="{FF2B5EF4-FFF2-40B4-BE49-F238E27FC236}">
                  <a16:creationId xmlns:a16="http://schemas.microsoft.com/office/drawing/2014/main" id="{D45B3AAD-CD8F-42A9-8911-746584CB4F6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9" name="Freeform 14">
              <a:extLst>
                <a:ext uri="{FF2B5EF4-FFF2-40B4-BE49-F238E27FC236}">
                  <a16:creationId xmlns:a16="http://schemas.microsoft.com/office/drawing/2014/main" id="{1B5BBA15-98B5-49B1-BFAA-70496407C6E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0" name="Freeform 15">
              <a:extLst>
                <a:ext uri="{FF2B5EF4-FFF2-40B4-BE49-F238E27FC236}">
                  <a16:creationId xmlns:a16="http://schemas.microsoft.com/office/drawing/2014/main" id="{1426328E-D8AD-4CF3-84C4-EADAF4B7CCA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1" name="Freeform 16">
              <a:extLst>
                <a:ext uri="{FF2B5EF4-FFF2-40B4-BE49-F238E27FC236}">
                  <a16:creationId xmlns:a16="http://schemas.microsoft.com/office/drawing/2014/main" id="{6D173D77-4FAE-4B6E-BCA3-88C023DEA74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2" name="Freeform 17">
              <a:extLst>
                <a:ext uri="{FF2B5EF4-FFF2-40B4-BE49-F238E27FC236}">
                  <a16:creationId xmlns:a16="http://schemas.microsoft.com/office/drawing/2014/main" id="{D2F3C6ED-3296-4551-890C-E00636FC455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3" name="Freeform 18">
              <a:extLst>
                <a:ext uri="{FF2B5EF4-FFF2-40B4-BE49-F238E27FC236}">
                  <a16:creationId xmlns:a16="http://schemas.microsoft.com/office/drawing/2014/main" id="{CCD94978-E895-4165-8420-BFD493A48BB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4" name="Freeform 19">
              <a:extLst>
                <a:ext uri="{FF2B5EF4-FFF2-40B4-BE49-F238E27FC236}">
                  <a16:creationId xmlns:a16="http://schemas.microsoft.com/office/drawing/2014/main" id="{2D296B6E-5119-44C6-8316-91B13AC22B4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5" name="Freeform 20">
              <a:extLst>
                <a:ext uri="{FF2B5EF4-FFF2-40B4-BE49-F238E27FC236}">
                  <a16:creationId xmlns:a16="http://schemas.microsoft.com/office/drawing/2014/main" id="{9718EC72-EF07-434B-86CA-F9FB74FA474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6" name="Freeform 21">
              <a:extLst>
                <a:ext uri="{FF2B5EF4-FFF2-40B4-BE49-F238E27FC236}">
                  <a16:creationId xmlns:a16="http://schemas.microsoft.com/office/drawing/2014/main" id="{4A84889A-F40B-4581-B8FF-D34D3EC211B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2" name="Freeform 22">
              <a:extLst>
                <a:ext uri="{FF2B5EF4-FFF2-40B4-BE49-F238E27FC236}">
                  <a16:creationId xmlns:a16="http://schemas.microsoft.com/office/drawing/2014/main" id="{EEA5C22F-63E7-4E2A-9135-6820FC6B8CC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2B2B893-BDFC-47A3-A8C8-B3351994BF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14579" y="-786"/>
            <a:ext cx="2356675" cy="6854040"/>
            <a:chOff x="6627813" y="194833"/>
            <a:chExt cx="1952625" cy="5678918"/>
          </a:xfrm>
        </p:grpSpPr>
        <p:sp>
          <p:nvSpPr>
            <p:cNvPr id="60" name="Freeform 27">
              <a:extLst>
                <a:ext uri="{FF2B5EF4-FFF2-40B4-BE49-F238E27FC236}">
                  <a16:creationId xmlns:a16="http://schemas.microsoft.com/office/drawing/2014/main" id="{8D083C0B-408E-4195-B8E1-33451B8A3C2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28">
              <a:extLst>
                <a:ext uri="{FF2B5EF4-FFF2-40B4-BE49-F238E27FC236}">
                  <a16:creationId xmlns:a16="http://schemas.microsoft.com/office/drawing/2014/main" id="{7C7442FE-70AA-4B30-9386-0E011A0A92E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2" name="Freeform 29">
              <a:extLst>
                <a:ext uri="{FF2B5EF4-FFF2-40B4-BE49-F238E27FC236}">
                  <a16:creationId xmlns:a16="http://schemas.microsoft.com/office/drawing/2014/main" id="{6183366D-5F8A-40D5-9D35-25286ECB4FE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3" name="Freeform 30">
              <a:extLst>
                <a:ext uri="{FF2B5EF4-FFF2-40B4-BE49-F238E27FC236}">
                  <a16:creationId xmlns:a16="http://schemas.microsoft.com/office/drawing/2014/main" id="{F9E4E29F-ED9B-42DE-8858-A3B54120E25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4" name="Freeform 31">
              <a:extLst>
                <a:ext uri="{FF2B5EF4-FFF2-40B4-BE49-F238E27FC236}">
                  <a16:creationId xmlns:a16="http://schemas.microsoft.com/office/drawing/2014/main" id="{75C77770-2C7D-4356-A1C0-F3B10DCCCEF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5" name="Freeform 32">
              <a:extLst>
                <a:ext uri="{FF2B5EF4-FFF2-40B4-BE49-F238E27FC236}">
                  <a16:creationId xmlns:a16="http://schemas.microsoft.com/office/drawing/2014/main" id="{A583B398-24D3-452A-9279-409D85D4C3E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6" name="Freeform 33">
              <a:extLst>
                <a:ext uri="{FF2B5EF4-FFF2-40B4-BE49-F238E27FC236}">
                  <a16:creationId xmlns:a16="http://schemas.microsoft.com/office/drawing/2014/main" id="{8592BE0E-0BF6-4FE9-ABD6-7B7188BFD1C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7" name="Freeform 34">
              <a:extLst>
                <a:ext uri="{FF2B5EF4-FFF2-40B4-BE49-F238E27FC236}">
                  <a16:creationId xmlns:a16="http://schemas.microsoft.com/office/drawing/2014/main" id="{C3D34FBF-02FF-4A36-BD2F-560F61252E8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8" name="Freeform 35">
              <a:extLst>
                <a:ext uri="{FF2B5EF4-FFF2-40B4-BE49-F238E27FC236}">
                  <a16:creationId xmlns:a16="http://schemas.microsoft.com/office/drawing/2014/main" id="{F7F01C2A-5852-4E78-87E5-9639938154A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9" name="Freeform 36">
              <a:extLst>
                <a:ext uri="{FF2B5EF4-FFF2-40B4-BE49-F238E27FC236}">
                  <a16:creationId xmlns:a16="http://schemas.microsoft.com/office/drawing/2014/main" id="{3F3D15E2-E389-4E28-815C-9F1EF53878D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0" name="Freeform 37">
              <a:extLst>
                <a:ext uri="{FF2B5EF4-FFF2-40B4-BE49-F238E27FC236}">
                  <a16:creationId xmlns:a16="http://schemas.microsoft.com/office/drawing/2014/main" id="{933BD079-DCEA-44C2-A3ED-3919F996F13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83" name="Freeform 38">
              <a:extLst>
                <a:ext uri="{FF2B5EF4-FFF2-40B4-BE49-F238E27FC236}">
                  <a16:creationId xmlns:a16="http://schemas.microsoft.com/office/drawing/2014/main" id="{760D82AC-986D-4E9A-9989-BB83B349D40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4EFD8A-45F4-455F-9581-8ABDCBC3D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797" y="1341947"/>
            <a:ext cx="5234300" cy="141638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400" b="1" dirty="0" err="1"/>
              <a:t>Как</a:t>
            </a:r>
            <a:r>
              <a:rPr lang="en-US" sz="4400" b="1" dirty="0"/>
              <a:t> </a:t>
            </a:r>
            <a:r>
              <a:rPr lang="en-US" sz="4400" b="1" dirty="0" err="1"/>
              <a:t>же</a:t>
            </a:r>
            <a:r>
              <a:rPr lang="en-US" sz="4400" b="1" dirty="0"/>
              <a:t> </a:t>
            </a:r>
            <a:r>
              <a:rPr lang="en-US" sz="4400" b="1" dirty="0" err="1"/>
              <a:t>укрепить</a:t>
            </a:r>
            <a:r>
              <a:rPr lang="ru-RU" sz="4400" b="1" dirty="0"/>
              <a:t> свое</a:t>
            </a:r>
            <a:r>
              <a:rPr lang="en-US" sz="4400" b="1" dirty="0"/>
              <a:t> </a:t>
            </a:r>
            <a:r>
              <a:rPr lang="en-US" sz="4400" b="1" dirty="0" err="1"/>
              <a:t>здоровье</a:t>
            </a:r>
            <a:r>
              <a:rPr lang="en-US" sz="4400" b="1" dirty="0"/>
              <a:t>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F7AA65-620C-43D2-B2FF-DD1E71BD05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51518" y="3815623"/>
            <a:ext cx="3511437" cy="179422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buNone/>
            </a:pPr>
            <a:r>
              <a:rPr lang="en-US" sz="3200" b="1" i="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Ответ</a:t>
            </a:r>
            <a:r>
              <a:rPr lang="en-US" sz="3200" b="1" i="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прост</a:t>
            </a:r>
            <a:r>
              <a:rPr lang="en-US" sz="3200" b="1" i="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b="1" i="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вести</a:t>
            </a:r>
            <a:r>
              <a:rPr lang="en-US" sz="3200" b="1" i="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здоровый</a:t>
            </a:r>
            <a:r>
              <a:rPr lang="en-US" sz="3200" b="1" i="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образ</a:t>
            </a:r>
            <a:r>
              <a:rPr lang="en-US" sz="3200" b="1" i="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жизни</a:t>
            </a:r>
            <a:r>
              <a:rPr lang="en-US" sz="3200" b="1" i="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8F6E5AB-D29F-4B8D-B63B-AA5F11AC4A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742" y="838673"/>
            <a:ext cx="5110775" cy="51107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4" name="Rectangle 72">
            <a:extLst>
              <a:ext uri="{FF2B5EF4-FFF2-40B4-BE49-F238E27FC236}">
                <a16:creationId xmlns:a16="http://schemas.microsoft.com/office/drawing/2014/main" id="{FE8CCA1D-3EED-438C-8DF2-1F365B6F1CC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7355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5" name="Freeform 33">
            <a:extLst>
              <a:ext uri="{FF2B5EF4-FFF2-40B4-BE49-F238E27FC236}">
                <a16:creationId xmlns:a16="http://schemas.microsoft.com/office/drawing/2014/main" id="{32D9B158-7DEE-41F9-AC1A-4F746D42820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087355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pic>
        <p:nvPicPr>
          <p:cNvPr id="71" name="Picture 6">
            <a:extLst>
              <a:ext uri="{FF2B5EF4-FFF2-40B4-BE49-F238E27FC236}">
                <a16:creationId xmlns:a16="http://schemas.microsoft.com/office/drawing/2014/main" id="{F048602C-971B-552C-B57B-7C231DB3FF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2787" y="4451741"/>
            <a:ext cx="517132" cy="535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6449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0D81099-38F6-4333-855F-CD1F85EADF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4086" y="1033670"/>
            <a:ext cx="9448801" cy="5194852"/>
          </a:xfrm>
        </p:spPr>
        <p:txBody>
          <a:bodyPr>
            <a:normAutofit fontScale="77500" lnSpcReduction="20000"/>
          </a:bodyPr>
          <a:lstStyle/>
          <a:p>
            <a:pPr indent="0" algn="just">
              <a:lnSpc>
                <a:spcPct val="150000"/>
              </a:lnSpc>
              <a:buNone/>
            </a:pP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Под</a:t>
            </a:r>
            <a:r>
              <a:rPr lang="ru-RU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здоровым образом жизни</a:t>
            </a: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понимаются такие формы и способы повседневной жизнедеятельности, которые соответствуют гигиеническим принципам, укрепляют адаптивные возможности организма, способствуют успешному восстановлению, поддержанию и развитию его резервных возможностей, полноценному выполнению личностью социально - профессиональных функций. </a:t>
            </a:r>
          </a:p>
          <a:p>
            <a:pPr indent="0" algn="just">
              <a:lnSpc>
                <a:spcPct val="150000"/>
              </a:lnSpc>
              <a:buNone/>
            </a:pPr>
            <a:endParaRPr lang="ru-RU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0" algn="just">
              <a:lnSpc>
                <a:spcPct val="150000"/>
              </a:lnSpc>
              <a:buNone/>
            </a:pPr>
            <a:r>
              <a:rPr lang="ru-RU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Здоровый образ жизни </a:t>
            </a:r>
            <a:r>
              <a:rPr lang="ru-RU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это комплекс оздоровительных мероприятий, обеспечивающий гармоничное развитие, работоспособность и долголетие.</a:t>
            </a:r>
            <a:endParaRPr lang="ru-RU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0" algn="just">
              <a:lnSpc>
                <a:spcPct val="150000"/>
              </a:lnSpc>
              <a:buNone/>
            </a:pPr>
            <a:endParaRPr lang="ru-RU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97B2510F-8FF6-A484-8E16-83240BE1A9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781" y="779928"/>
            <a:ext cx="363619" cy="376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80111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>
            <a:extLst>
              <a:ext uri="{FF2B5EF4-FFF2-40B4-BE49-F238E27FC236}">
                <a16:creationId xmlns:a16="http://schemas.microsoft.com/office/drawing/2014/main" id="{E6C272DE-B6B7-405A-9BDC-7D5D8FB417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55" name="Freeform 11">
              <a:extLst>
                <a:ext uri="{FF2B5EF4-FFF2-40B4-BE49-F238E27FC236}">
                  <a16:creationId xmlns:a16="http://schemas.microsoft.com/office/drawing/2014/main" id="{A1D08854-5B42-4098-B58D-4EE4E914394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6" name="Freeform 12">
              <a:extLst>
                <a:ext uri="{FF2B5EF4-FFF2-40B4-BE49-F238E27FC236}">
                  <a16:creationId xmlns:a16="http://schemas.microsoft.com/office/drawing/2014/main" id="{3AE8EE30-403F-414C-B358-14393FCE212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7" name="Freeform 13">
              <a:extLst>
                <a:ext uri="{FF2B5EF4-FFF2-40B4-BE49-F238E27FC236}">
                  <a16:creationId xmlns:a16="http://schemas.microsoft.com/office/drawing/2014/main" id="{97B1A4E5-0D83-4903-84AA-FDA1FA00A28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8" name="Freeform 14">
              <a:extLst>
                <a:ext uri="{FF2B5EF4-FFF2-40B4-BE49-F238E27FC236}">
                  <a16:creationId xmlns:a16="http://schemas.microsoft.com/office/drawing/2014/main" id="{B6034243-9EE1-444F-8D6C-111A459D88F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9" name="Freeform 15">
              <a:extLst>
                <a:ext uri="{FF2B5EF4-FFF2-40B4-BE49-F238E27FC236}">
                  <a16:creationId xmlns:a16="http://schemas.microsoft.com/office/drawing/2014/main" id="{2ED723FA-3484-485B-BF2E-AB67BDC36BB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0" name="Freeform 16">
              <a:extLst>
                <a:ext uri="{FF2B5EF4-FFF2-40B4-BE49-F238E27FC236}">
                  <a16:creationId xmlns:a16="http://schemas.microsoft.com/office/drawing/2014/main" id="{3DF7D3DF-D9E3-4D61-8029-F921D293E5C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1" name="Freeform 17">
              <a:extLst>
                <a:ext uri="{FF2B5EF4-FFF2-40B4-BE49-F238E27FC236}">
                  <a16:creationId xmlns:a16="http://schemas.microsoft.com/office/drawing/2014/main" id="{2F82A85C-9423-4839-B558-E1BBFD8AEB2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2" name="Freeform 18">
              <a:extLst>
                <a:ext uri="{FF2B5EF4-FFF2-40B4-BE49-F238E27FC236}">
                  <a16:creationId xmlns:a16="http://schemas.microsoft.com/office/drawing/2014/main" id="{1FC9A848-A10B-405E-BEB7-0B02BAEC90D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3" name="Freeform 19">
              <a:extLst>
                <a:ext uri="{FF2B5EF4-FFF2-40B4-BE49-F238E27FC236}">
                  <a16:creationId xmlns:a16="http://schemas.microsoft.com/office/drawing/2014/main" id="{09B7816E-B299-4266-9B7F-A47F8D197E2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4" name="Freeform 20">
              <a:extLst>
                <a:ext uri="{FF2B5EF4-FFF2-40B4-BE49-F238E27FC236}">
                  <a16:creationId xmlns:a16="http://schemas.microsoft.com/office/drawing/2014/main" id="{271FD23E-535A-43FD-8866-048BF57EDCB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5" name="Freeform 21">
              <a:extLst>
                <a:ext uri="{FF2B5EF4-FFF2-40B4-BE49-F238E27FC236}">
                  <a16:creationId xmlns:a16="http://schemas.microsoft.com/office/drawing/2014/main" id="{6E0C4250-B083-42BD-84C8-80BF2C21B02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6" name="Freeform 22">
              <a:extLst>
                <a:ext uri="{FF2B5EF4-FFF2-40B4-BE49-F238E27FC236}">
                  <a16:creationId xmlns:a16="http://schemas.microsoft.com/office/drawing/2014/main" id="{560741F1-09DB-41BE-9FA2-8B86AAEB5B8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A61D1718-D318-4F77-BF01-1BCF0925174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157"/>
            <a:ext cx="2356675" cy="6853096"/>
            <a:chOff x="6627813" y="195610"/>
            <a:chExt cx="1952625" cy="5678141"/>
          </a:xfrm>
        </p:grpSpPr>
        <p:sp>
          <p:nvSpPr>
            <p:cNvPr id="69" name="Freeform 27">
              <a:extLst>
                <a:ext uri="{FF2B5EF4-FFF2-40B4-BE49-F238E27FC236}">
                  <a16:creationId xmlns:a16="http://schemas.microsoft.com/office/drawing/2014/main" id="{C830BD58-7F18-4196-A441-B680AFBBA32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0" name="Freeform 28">
              <a:extLst>
                <a:ext uri="{FF2B5EF4-FFF2-40B4-BE49-F238E27FC236}">
                  <a16:creationId xmlns:a16="http://schemas.microsoft.com/office/drawing/2014/main" id="{F32DD66B-F55C-4E6B-9003-157EF664E5F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1" name="Freeform 29">
              <a:extLst>
                <a:ext uri="{FF2B5EF4-FFF2-40B4-BE49-F238E27FC236}">
                  <a16:creationId xmlns:a16="http://schemas.microsoft.com/office/drawing/2014/main" id="{D9E15ED7-D992-4244-A00D-E716F944A5E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2" name="Freeform 30">
              <a:extLst>
                <a:ext uri="{FF2B5EF4-FFF2-40B4-BE49-F238E27FC236}">
                  <a16:creationId xmlns:a16="http://schemas.microsoft.com/office/drawing/2014/main" id="{3253EA87-0EBA-4979-81D8-2D5AD4DB378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3" name="Freeform 31">
              <a:extLst>
                <a:ext uri="{FF2B5EF4-FFF2-40B4-BE49-F238E27FC236}">
                  <a16:creationId xmlns:a16="http://schemas.microsoft.com/office/drawing/2014/main" id="{4A618276-4EA5-4377-BA60-AC223BC67D8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4" name="Freeform 32">
              <a:extLst>
                <a:ext uri="{FF2B5EF4-FFF2-40B4-BE49-F238E27FC236}">
                  <a16:creationId xmlns:a16="http://schemas.microsoft.com/office/drawing/2014/main" id="{CAD2B07F-709A-4D37-B69D-B8D5467177A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5" name="Freeform 33">
              <a:extLst>
                <a:ext uri="{FF2B5EF4-FFF2-40B4-BE49-F238E27FC236}">
                  <a16:creationId xmlns:a16="http://schemas.microsoft.com/office/drawing/2014/main" id="{2094E752-A514-455B-81C7-83298133BC6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6" name="Freeform 34">
              <a:extLst>
                <a:ext uri="{FF2B5EF4-FFF2-40B4-BE49-F238E27FC236}">
                  <a16:creationId xmlns:a16="http://schemas.microsoft.com/office/drawing/2014/main" id="{ABD0AA33-C594-4653-B397-8B9D991E227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7" name="Freeform 35">
              <a:extLst>
                <a:ext uri="{FF2B5EF4-FFF2-40B4-BE49-F238E27FC236}">
                  <a16:creationId xmlns:a16="http://schemas.microsoft.com/office/drawing/2014/main" id="{753FD61D-09B4-4490-853B-4186130DFEA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8" name="Freeform 36">
              <a:extLst>
                <a:ext uri="{FF2B5EF4-FFF2-40B4-BE49-F238E27FC236}">
                  <a16:creationId xmlns:a16="http://schemas.microsoft.com/office/drawing/2014/main" id="{1FDD3CB9-2289-4417-B5EB-420B8AA1303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9" name="Freeform 37">
              <a:extLst>
                <a:ext uri="{FF2B5EF4-FFF2-40B4-BE49-F238E27FC236}">
                  <a16:creationId xmlns:a16="http://schemas.microsoft.com/office/drawing/2014/main" id="{A798AD02-A8D5-415F-885C-008316A396F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80" name="Freeform 38">
              <a:extLst>
                <a:ext uri="{FF2B5EF4-FFF2-40B4-BE49-F238E27FC236}">
                  <a16:creationId xmlns:a16="http://schemas.microsoft.com/office/drawing/2014/main" id="{1E6B901D-2969-42DA-94A6-6EC2DACB0AA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82" name="Rectangle 81">
            <a:extLst>
              <a:ext uri="{FF2B5EF4-FFF2-40B4-BE49-F238E27FC236}">
                <a16:creationId xmlns:a16="http://schemas.microsoft.com/office/drawing/2014/main" id="{37B6F41E-E0BC-4672-ABE6-34D62A4B6C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4" name="Freeform 11">
            <a:extLst>
              <a:ext uri="{FF2B5EF4-FFF2-40B4-BE49-F238E27FC236}">
                <a16:creationId xmlns:a16="http://schemas.microsoft.com/office/drawing/2014/main" id="{8F973BFC-ADA9-4D62-A2B2-FA167066B8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86" name="Rectangle 85">
            <a:extLst>
              <a:ext uri="{FF2B5EF4-FFF2-40B4-BE49-F238E27FC236}">
                <a16:creationId xmlns:a16="http://schemas.microsoft.com/office/drawing/2014/main" id="{F435F2D0-520F-458D-9A90-831C5FE5ACA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A9C746D8-F18D-44A0-9BFD-0D996C8308C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906785" y="228600"/>
            <a:ext cx="2851523" cy="6638625"/>
            <a:chOff x="2487613" y="285750"/>
            <a:chExt cx="2428875" cy="5654676"/>
          </a:xfrm>
        </p:grpSpPr>
        <p:sp>
          <p:nvSpPr>
            <p:cNvPr id="89" name="Freeform 11">
              <a:extLst>
                <a:ext uri="{FF2B5EF4-FFF2-40B4-BE49-F238E27FC236}">
                  <a16:creationId xmlns:a16="http://schemas.microsoft.com/office/drawing/2014/main" id="{DAC12675-4B11-4234-A7DC-51CDFE7C611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90" name="Freeform 12">
              <a:extLst>
                <a:ext uri="{FF2B5EF4-FFF2-40B4-BE49-F238E27FC236}">
                  <a16:creationId xmlns:a16="http://schemas.microsoft.com/office/drawing/2014/main" id="{C91C3711-E6F0-435B-98AA-3DCC46C78F7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91" name="Freeform 13">
              <a:extLst>
                <a:ext uri="{FF2B5EF4-FFF2-40B4-BE49-F238E27FC236}">
                  <a16:creationId xmlns:a16="http://schemas.microsoft.com/office/drawing/2014/main" id="{EEA91360-3580-4E2F-891A-08AE6E662DA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92" name="Freeform 14">
              <a:extLst>
                <a:ext uri="{FF2B5EF4-FFF2-40B4-BE49-F238E27FC236}">
                  <a16:creationId xmlns:a16="http://schemas.microsoft.com/office/drawing/2014/main" id="{9AF40111-BF37-4A5A-B5C8-F5514832977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93" name="Freeform 15">
              <a:extLst>
                <a:ext uri="{FF2B5EF4-FFF2-40B4-BE49-F238E27FC236}">
                  <a16:creationId xmlns:a16="http://schemas.microsoft.com/office/drawing/2014/main" id="{64989E6D-18B1-49C1-A664-11BE8E6C4DF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94" name="Freeform 16">
              <a:extLst>
                <a:ext uri="{FF2B5EF4-FFF2-40B4-BE49-F238E27FC236}">
                  <a16:creationId xmlns:a16="http://schemas.microsoft.com/office/drawing/2014/main" id="{AE111860-39DA-4F8F-B52E-A395A48D091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95" name="Freeform 17">
              <a:extLst>
                <a:ext uri="{FF2B5EF4-FFF2-40B4-BE49-F238E27FC236}">
                  <a16:creationId xmlns:a16="http://schemas.microsoft.com/office/drawing/2014/main" id="{A5A8A11F-BF95-465A-B96B-1D37DAB941C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96" name="Freeform 18">
              <a:extLst>
                <a:ext uri="{FF2B5EF4-FFF2-40B4-BE49-F238E27FC236}">
                  <a16:creationId xmlns:a16="http://schemas.microsoft.com/office/drawing/2014/main" id="{18790D5E-9988-42BE-B0B6-56C72722A65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97" name="Freeform 19">
              <a:extLst>
                <a:ext uri="{FF2B5EF4-FFF2-40B4-BE49-F238E27FC236}">
                  <a16:creationId xmlns:a16="http://schemas.microsoft.com/office/drawing/2014/main" id="{96CB4C0B-18E7-4986-AF4B-A9A1D28BD43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98" name="Freeform 20">
              <a:extLst>
                <a:ext uri="{FF2B5EF4-FFF2-40B4-BE49-F238E27FC236}">
                  <a16:creationId xmlns:a16="http://schemas.microsoft.com/office/drawing/2014/main" id="{7824B80A-CFD3-49C7-AFD2-2868236A197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99" name="Freeform 21">
              <a:extLst>
                <a:ext uri="{FF2B5EF4-FFF2-40B4-BE49-F238E27FC236}">
                  <a16:creationId xmlns:a16="http://schemas.microsoft.com/office/drawing/2014/main" id="{4B90C047-AEEA-46CB-91F3-BFDB33E72DC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0" name="Freeform 22">
              <a:extLst>
                <a:ext uri="{FF2B5EF4-FFF2-40B4-BE49-F238E27FC236}">
                  <a16:creationId xmlns:a16="http://schemas.microsoft.com/office/drawing/2014/main" id="{93901C88-61C6-431B-9E9E-7E4ED8D9D02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37517820-3EB0-431B-8A6D-2166D9CEAEA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47733" y="-786"/>
            <a:ext cx="2356675" cy="6854040"/>
            <a:chOff x="6627813" y="194833"/>
            <a:chExt cx="1952625" cy="5678918"/>
          </a:xfrm>
        </p:grpSpPr>
        <p:sp>
          <p:nvSpPr>
            <p:cNvPr id="103" name="Freeform 27">
              <a:extLst>
                <a:ext uri="{FF2B5EF4-FFF2-40B4-BE49-F238E27FC236}">
                  <a16:creationId xmlns:a16="http://schemas.microsoft.com/office/drawing/2014/main" id="{9D4F3149-D6E4-4260-A02E-E0E4FF90634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4" name="Freeform 28">
              <a:extLst>
                <a:ext uri="{FF2B5EF4-FFF2-40B4-BE49-F238E27FC236}">
                  <a16:creationId xmlns:a16="http://schemas.microsoft.com/office/drawing/2014/main" id="{31C47CD6-F6DB-4BE8-9BE6-47D34C80C44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5" name="Freeform 29">
              <a:extLst>
                <a:ext uri="{FF2B5EF4-FFF2-40B4-BE49-F238E27FC236}">
                  <a16:creationId xmlns:a16="http://schemas.microsoft.com/office/drawing/2014/main" id="{F5196422-78ED-4701-B587-EC42A46AADB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6" name="Freeform 30">
              <a:extLst>
                <a:ext uri="{FF2B5EF4-FFF2-40B4-BE49-F238E27FC236}">
                  <a16:creationId xmlns:a16="http://schemas.microsoft.com/office/drawing/2014/main" id="{F2746465-33C6-4AE4-9A07-2E41BCDF7AF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7" name="Freeform 31">
              <a:extLst>
                <a:ext uri="{FF2B5EF4-FFF2-40B4-BE49-F238E27FC236}">
                  <a16:creationId xmlns:a16="http://schemas.microsoft.com/office/drawing/2014/main" id="{5214EAD3-7DAA-4856-8B4A-9B1D77D2D3D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8" name="Freeform 32">
              <a:extLst>
                <a:ext uri="{FF2B5EF4-FFF2-40B4-BE49-F238E27FC236}">
                  <a16:creationId xmlns:a16="http://schemas.microsoft.com/office/drawing/2014/main" id="{E1B57189-E061-4B5A-9500-99A92C99131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9" name="Freeform 33">
              <a:extLst>
                <a:ext uri="{FF2B5EF4-FFF2-40B4-BE49-F238E27FC236}">
                  <a16:creationId xmlns:a16="http://schemas.microsoft.com/office/drawing/2014/main" id="{91725BC0-66EC-4F0E-A126-CDFE10AB8B9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10" name="Freeform 34">
              <a:extLst>
                <a:ext uri="{FF2B5EF4-FFF2-40B4-BE49-F238E27FC236}">
                  <a16:creationId xmlns:a16="http://schemas.microsoft.com/office/drawing/2014/main" id="{FE3A2661-D741-49B3-AF72-F025B989C5D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11" name="Freeform 35">
              <a:extLst>
                <a:ext uri="{FF2B5EF4-FFF2-40B4-BE49-F238E27FC236}">
                  <a16:creationId xmlns:a16="http://schemas.microsoft.com/office/drawing/2014/main" id="{F9912053-08EE-4B73-ACEA-C3022FF4B50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12" name="Freeform 36">
              <a:extLst>
                <a:ext uri="{FF2B5EF4-FFF2-40B4-BE49-F238E27FC236}">
                  <a16:creationId xmlns:a16="http://schemas.microsoft.com/office/drawing/2014/main" id="{0A2F66D7-36AC-430F-8AD1-4A87AE41C27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13" name="Freeform 37">
              <a:extLst>
                <a:ext uri="{FF2B5EF4-FFF2-40B4-BE49-F238E27FC236}">
                  <a16:creationId xmlns:a16="http://schemas.microsoft.com/office/drawing/2014/main" id="{F21CEE65-1ACA-492C-89C5-F185E9077E8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14" name="Freeform 38">
              <a:extLst>
                <a:ext uri="{FF2B5EF4-FFF2-40B4-BE49-F238E27FC236}">
                  <a16:creationId xmlns:a16="http://schemas.microsoft.com/office/drawing/2014/main" id="{36257E38-85E6-4E54-947B-E2D9B5E7D7D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116" name="Rectangle 115">
            <a:extLst>
              <a:ext uri="{FF2B5EF4-FFF2-40B4-BE49-F238E27FC236}">
                <a16:creationId xmlns:a16="http://schemas.microsoft.com/office/drawing/2014/main" id="{99FD41DB-0ED1-4594-BFF9-5F9F29344B8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1632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8" name="Freeform 11">
            <a:extLst>
              <a:ext uri="{FF2B5EF4-FFF2-40B4-BE49-F238E27FC236}">
                <a16:creationId xmlns:a16="http://schemas.microsoft.com/office/drawing/2014/main" id="{C0FD51D4-13C9-41D9-9CBE-451F2463443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2716320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53E6AF18-715A-4DF4-896E-D223E1A7D62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20" y="2268027"/>
            <a:ext cx="2733254" cy="0"/>
          </a:xfrm>
          <a:prstGeom prst="line">
            <a:avLst/>
          </a:prstGeom>
          <a:ln w="50800" cap="sq">
            <a:solidFill>
              <a:schemeClr val="tx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6C8873F6-ED43-4E35-8F70-970A733F30D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20" y="4551114"/>
            <a:ext cx="2733254" cy="0"/>
          </a:xfrm>
          <a:prstGeom prst="line">
            <a:avLst/>
          </a:prstGeom>
          <a:ln w="50800" cap="sq">
            <a:solidFill>
              <a:schemeClr val="tx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03629209-7401-4FAE-A00C-FB6E0C9CAE8D}"/>
              </a:ext>
            </a:extLst>
          </p:cNvPr>
          <p:cNvSpPr txBox="1"/>
          <p:nvPr/>
        </p:nvSpPr>
        <p:spPr>
          <a:xfrm>
            <a:off x="4624180" y="995317"/>
            <a:ext cx="7099917" cy="5249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Базовые составляющие здорового образа жизни.</a:t>
            </a:r>
          </a:p>
          <a:p>
            <a:pPr algn="ctr"/>
            <a:endParaRPr lang="ru-RU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1000"/>
              </a:spcBef>
              <a:buClr>
                <a:schemeClr val="accent1"/>
              </a:buClr>
            </a:pP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ЗОЖ включает в себя следующие основные элементы:</a:t>
            </a:r>
          </a:p>
          <a:p>
            <a:pPr marL="342900" indent="-342900"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рациональный режим труда и отдыха, </a:t>
            </a:r>
          </a:p>
          <a:p>
            <a:pPr marL="342900" indent="-342900"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рациональное питание,</a:t>
            </a:r>
          </a:p>
          <a:p>
            <a:pPr marL="342900" indent="-342900"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оптимальный двигательный режим, </a:t>
            </a:r>
          </a:p>
          <a:p>
            <a:pPr marL="342900" indent="-342900"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закаливание,</a:t>
            </a:r>
          </a:p>
          <a:p>
            <a:pPr marL="342900" indent="-342900"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личную гигиена,</a:t>
            </a:r>
          </a:p>
          <a:p>
            <a:pPr marL="342900" indent="-342900"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искоренение вредных привычек и стресса.</a:t>
            </a:r>
          </a:p>
        </p:txBody>
      </p:sp>
      <p:pic>
        <p:nvPicPr>
          <p:cNvPr id="2050" name="Picture 2" descr="Картинки здоровый образ жизни - 76 фото - картинки и рисунки: скачать  бесплатно">
            <a:extLst>
              <a:ext uri="{FF2B5EF4-FFF2-40B4-BE49-F238E27FC236}">
                <a16:creationId xmlns:a16="http://schemas.microsoft.com/office/drawing/2014/main" id="{DFC38C46-E8EF-0D04-C9E6-78DB819805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55" y="-11224"/>
            <a:ext cx="2724475" cy="2268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5677055-5F54-E7A9-6033-B21D4354F2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89" y="4544469"/>
            <a:ext cx="2610159" cy="23034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116BCE0-4CBE-E995-7B2B-FA7757556E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885" y="2315342"/>
            <a:ext cx="2322627" cy="2322627"/>
          </a:xfrm>
          <a:prstGeom prst="rect">
            <a:avLst/>
          </a:prstGeom>
        </p:spPr>
      </p:pic>
      <p:pic>
        <p:nvPicPr>
          <p:cNvPr id="67" name="Picture 6">
            <a:extLst>
              <a:ext uri="{FF2B5EF4-FFF2-40B4-BE49-F238E27FC236}">
                <a16:creationId xmlns:a16="http://schemas.microsoft.com/office/drawing/2014/main" id="{679AC808-CAFD-BA7F-33B6-5B47143D26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4457" y="797789"/>
            <a:ext cx="363619" cy="376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56769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40F598D0-0F0E-4968-B1D9-18A8CA1544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9ED33622-15D2-4E4B-BD6A-604E6F0C211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8F2B4AA9-8625-42A4-A35C-D08B4B59777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8DC48271-8FB3-41F6-B59C-9B259D3D8D2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BB796F2E-8BC6-4BC1-8654-F3CAC4E0F56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CE77FC17-3BC6-42D4-9763-2752F87FBF2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4918A71A-AED7-4F14-9BB0-D0C2195714A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id="{9B21D4F9-D813-4E4F-A3E3-4F107BBA9DD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id="{4DEC9723-DD9D-46D0-A2F5-241C76034D0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id="{82979E29-0BC5-4E7B-99A9-47B6E3DDC7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" name="Freeform 20">
              <a:extLst>
                <a:ext uri="{FF2B5EF4-FFF2-40B4-BE49-F238E27FC236}">
                  <a16:creationId xmlns:a16="http://schemas.microsoft.com/office/drawing/2014/main" id="{5F769BCF-F673-4CFF-8A95-87A84F25B20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4" name="Freeform 21">
              <a:extLst>
                <a:ext uri="{FF2B5EF4-FFF2-40B4-BE49-F238E27FC236}">
                  <a16:creationId xmlns:a16="http://schemas.microsoft.com/office/drawing/2014/main" id="{0AAD3DF5-7E6E-4407-B68B-38D6A7180CB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22">
              <a:extLst>
                <a:ext uri="{FF2B5EF4-FFF2-40B4-BE49-F238E27FC236}">
                  <a16:creationId xmlns:a16="http://schemas.microsoft.com/office/drawing/2014/main" id="{4113E7BF-10C7-4448-8E77-E13F7D1576B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45A5D64-394A-4ABB-938B-187FE288037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157"/>
            <a:ext cx="2356675" cy="6853096"/>
            <a:chOff x="6627813" y="195610"/>
            <a:chExt cx="1952625" cy="5678141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6DA75D72-CB63-467A-B30B-407ECBAFEE6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72EF1374-F5FE-4D95-8998-6219AB8D94D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F9189B74-0722-49CD-B74C-828181E2220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BFD4E0E1-0114-47F7-84AA-DDE8D9AF1D3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C16F5C4C-7D4C-49ED-B130-1F398AB8394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D308A7F6-F8C6-42AE-971E-CB028A9C38F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306C015B-8BC9-4594-9D06-8521B4A641A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8A8EBD12-7A6A-45F8-B659-E43EF19B285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819856B3-6DAB-4B2F-9E37-5081209E4C3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949D6AD6-7E14-477A-BEA1-DE6386908AE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9C284209-3117-4AAD-B8F6-A9816FB7730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29E1D2FF-07FA-46E2-8D64-F666BBFC93A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D927AF5C-4415-4C75-96FF-D34E2CF73B8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3" name="Freeform 11">
            <a:extLst>
              <a:ext uri="{FF2B5EF4-FFF2-40B4-BE49-F238E27FC236}">
                <a16:creationId xmlns:a16="http://schemas.microsoft.com/office/drawing/2014/main" id="{DCCE0A12-FB20-4549-A76B-194AB069CDA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FAE70D-DEA0-4CEB-9E2B-BEF253217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7404" y="624110"/>
            <a:ext cx="5665530" cy="128089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Рациональный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режим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труда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отдыха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EB7AB9-D821-46A8-93AE-F6DF34A3889E}"/>
              </a:ext>
            </a:extLst>
          </p:cNvPr>
          <p:cNvSpPr txBox="1"/>
          <p:nvPr/>
        </p:nvSpPr>
        <p:spPr>
          <a:xfrm>
            <a:off x="904290" y="1937995"/>
            <a:ext cx="6570916" cy="38707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just">
              <a:spcBef>
                <a:spcPts val="1000"/>
              </a:spcBef>
              <a:buClr>
                <a:schemeClr val="accent1"/>
              </a:buClr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Соблюдение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режима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дня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рациональное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чередование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физического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труда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умственной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b="1" u="sng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залог</a:t>
            </a:r>
            <a:r>
              <a:rPr lang="en-US" sz="24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хорошего</a:t>
            </a:r>
            <a:r>
              <a:rPr lang="en-US" sz="24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самочувствия и высокой </a:t>
            </a:r>
            <a:r>
              <a:rPr lang="en-US" sz="2400" b="1" u="sng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работоспособности</a:t>
            </a:r>
            <a:r>
              <a:rPr lang="en-US" sz="24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2400" b="1" u="sng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1000"/>
              </a:spcBef>
              <a:buClr>
                <a:schemeClr val="accent1"/>
              </a:buClr>
            </a:pPr>
            <a:endParaRPr lang="en-US" sz="2400" b="1" u="sng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1000"/>
              </a:spcBef>
              <a:buClr>
                <a:schemeClr val="accent1"/>
              </a:buClr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забывайте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хороший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сон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endParaRPr lang="ru-RU" sz="24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1000"/>
              </a:spcBef>
              <a:buClr>
                <a:schemeClr val="accent1"/>
              </a:buClr>
            </a:pP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Сон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человека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должен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длиться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менее</a:t>
            </a:r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7-8 часов. 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713164A-ADCA-4F2D-BC31-FAE6EFC9C1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7040"/>
          <a:stretch/>
        </p:blipFill>
        <p:spPr>
          <a:xfrm>
            <a:off x="7736146" y="624111"/>
            <a:ext cx="3768466" cy="26273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3BCD0AE-6992-4E7B-99AE-E53E528061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02"/>
          <a:stretch/>
        </p:blipFill>
        <p:spPr>
          <a:xfrm>
            <a:off x="7736146" y="3416024"/>
            <a:ext cx="3768466" cy="2627323"/>
          </a:xfrm>
          <a:prstGeom prst="rect">
            <a:avLst/>
          </a:prstGeom>
        </p:spPr>
      </p:pic>
      <p:pic>
        <p:nvPicPr>
          <p:cNvPr id="40" name="Picture 6">
            <a:extLst>
              <a:ext uri="{FF2B5EF4-FFF2-40B4-BE49-F238E27FC236}">
                <a16:creationId xmlns:a16="http://schemas.microsoft.com/office/drawing/2014/main" id="{6E021A70-E463-E30F-C36E-F8583DD95E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781" y="779928"/>
            <a:ext cx="363619" cy="376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9658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9">
            <a:extLst>
              <a:ext uri="{FF2B5EF4-FFF2-40B4-BE49-F238E27FC236}">
                <a16:creationId xmlns:a16="http://schemas.microsoft.com/office/drawing/2014/main" id="{F27737A0-D7E0-4415-8E90-FD4F69E76C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506CE375-B39D-4C51-A858-F4A38331108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64EA8B46-395C-41F6-BE09-548B1080986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BC7EDC6D-8B00-48D9-B8FD-9B5285FBCE0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DE4BD3C3-5C1B-4305-BFA1-9054820BDDA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4635ED79-E821-4CFD-9F97-D6137E5DCAC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92FD5F9A-0D1B-4304-AC95-EA6A4E70E45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E9BB96F9-6F99-413C-909E-6FCF017C13F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1CCAEE3F-DFD6-4F56-91DF-94C715261B5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A9965128-6557-433B-B75B-BDF30731111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6ACA7D22-11B5-4768-B195-51BF6E7C169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A10AD997-8BE7-4F95-8B7C-4E59DA1AC56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DE270B5A-1647-4C9C-BA5F-6BC559F869D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71" name="Group 23">
            <a:extLst>
              <a:ext uri="{FF2B5EF4-FFF2-40B4-BE49-F238E27FC236}">
                <a16:creationId xmlns:a16="http://schemas.microsoft.com/office/drawing/2014/main" id="{57D8AB18-1DD7-4D60-B9FA-190B47BB26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157"/>
            <a:ext cx="2356675" cy="6853096"/>
            <a:chOff x="6627813" y="195610"/>
            <a:chExt cx="1952625" cy="5678141"/>
          </a:xfrm>
        </p:grpSpPr>
        <p:sp>
          <p:nvSpPr>
            <p:cNvPr id="25" name="Freeform 27">
              <a:extLst>
                <a:ext uri="{FF2B5EF4-FFF2-40B4-BE49-F238E27FC236}">
                  <a16:creationId xmlns:a16="http://schemas.microsoft.com/office/drawing/2014/main" id="{AE3C8994-22F6-4B7D-B50B-80ECD1E2AF9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6" name="Freeform 28">
              <a:extLst>
                <a:ext uri="{FF2B5EF4-FFF2-40B4-BE49-F238E27FC236}">
                  <a16:creationId xmlns:a16="http://schemas.microsoft.com/office/drawing/2014/main" id="{DDCDE2FF-5BFC-4807-AB1E-D6928F8F46C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29">
              <a:extLst>
                <a:ext uri="{FF2B5EF4-FFF2-40B4-BE49-F238E27FC236}">
                  <a16:creationId xmlns:a16="http://schemas.microsoft.com/office/drawing/2014/main" id="{63EF93F1-6EAF-4409-A623-76533740E14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30">
              <a:extLst>
                <a:ext uri="{FF2B5EF4-FFF2-40B4-BE49-F238E27FC236}">
                  <a16:creationId xmlns:a16="http://schemas.microsoft.com/office/drawing/2014/main" id="{ED3B5256-3F5C-4FDE-8A9A-5A124E92BA3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1">
              <a:extLst>
                <a:ext uri="{FF2B5EF4-FFF2-40B4-BE49-F238E27FC236}">
                  <a16:creationId xmlns:a16="http://schemas.microsoft.com/office/drawing/2014/main" id="{ED5D4282-BFB9-4BFC-A20D-18E1C4EEA64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2">
              <a:extLst>
                <a:ext uri="{FF2B5EF4-FFF2-40B4-BE49-F238E27FC236}">
                  <a16:creationId xmlns:a16="http://schemas.microsoft.com/office/drawing/2014/main" id="{3E6394EB-0752-433A-BA70-AF42B45F17F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3">
              <a:extLst>
                <a:ext uri="{FF2B5EF4-FFF2-40B4-BE49-F238E27FC236}">
                  <a16:creationId xmlns:a16="http://schemas.microsoft.com/office/drawing/2014/main" id="{DF27BE5F-DA8D-4260-9D0D-69E9CE14699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4">
              <a:extLst>
                <a:ext uri="{FF2B5EF4-FFF2-40B4-BE49-F238E27FC236}">
                  <a16:creationId xmlns:a16="http://schemas.microsoft.com/office/drawing/2014/main" id="{9A6E5CBE-AE54-40B7-9A00-E3975FEACB1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5">
              <a:extLst>
                <a:ext uri="{FF2B5EF4-FFF2-40B4-BE49-F238E27FC236}">
                  <a16:creationId xmlns:a16="http://schemas.microsoft.com/office/drawing/2014/main" id="{6C307890-5461-4D51-ADA6-A3DA6D35B85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6">
              <a:extLst>
                <a:ext uri="{FF2B5EF4-FFF2-40B4-BE49-F238E27FC236}">
                  <a16:creationId xmlns:a16="http://schemas.microsoft.com/office/drawing/2014/main" id="{3F9B7E4B-6412-4B97-AD48-30B1F61F3BE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7">
              <a:extLst>
                <a:ext uri="{FF2B5EF4-FFF2-40B4-BE49-F238E27FC236}">
                  <a16:creationId xmlns:a16="http://schemas.microsoft.com/office/drawing/2014/main" id="{D345D359-869B-4305-B7D7-0B5C4FDEC1C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8">
              <a:extLst>
                <a:ext uri="{FF2B5EF4-FFF2-40B4-BE49-F238E27FC236}">
                  <a16:creationId xmlns:a16="http://schemas.microsoft.com/office/drawing/2014/main" id="{2F688B27-AEB8-45BD-9597-78A97EE0DD6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3" name="Rectangle 37">
            <a:extLst>
              <a:ext uri="{FF2B5EF4-FFF2-40B4-BE49-F238E27FC236}">
                <a16:creationId xmlns:a16="http://schemas.microsoft.com/office/drawing/2014/main" id="{4EB21FA6-8B6A-4699-8408-91E6998001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5" name="Freeform 11">
            <a:extLst>
              <a:ext uri="{FF2B5EF4-FFF2-40B4-BE49-F238E27FC236}">
                <a16:creationId xmlns:a16="http://schemas.microsoft.com/office/drawing/2014/main" id="{664D6319-AE80-458F-A2C6-1F0351266C9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76" name="Rectangle 41">
            <a:extLst>
              <a:ext uri="{FF2B5EF4-FFF2-40B4-BE49-F238E27FC236}">
                <a16:creationId xmlns:a16="http://schemas.microsoft.com/office/drawing/2014/main" id="{5F305C72-8769-4E0F-B31D-F4B1C9DC933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77" name="Group 43">
            <a:extLst>
              <a:ext uri="{FF2B5EF4-FFF2-40B4-BE49-F238E27FC236}">
                <a16:creationId xmlns:a16="http://schemas.microsoft.com/office/drawing/2014/main" id="{72583CFC-05A3-4743-9A2E-7C2095B8D4C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36169" y="228600"/>
            <a:ext cx="2851523" cy="6638625"/>
            <a:chOff x="2487613" y="285750"/>
            <a:chExt cx="2428875" cy="5654676"/>
          </a:xfrm>
        </p:grpSpPr>
        <p:sp>
          <p:nvSpPr>
            <p:cNvPr id="45" name="Freeform 11">
              <a:extLst>
                <a:ext uri="{FF2B5EF4-FFF2-40B4-BE49-F238E27FC236}">
                  <a16:creationId xmlns:a16="http://schemas.microsoft.com/office/drawing/2014/main" id="{9A751892-92F2-4CB4-BCAB-6D0AAF8F169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12">
              <a:extLst>
                <a:ext uri="{FF2B5EF4-FFF2-40B4-BE49-F238E27FC236}">
                  <a16:creationId xmlns:a16="http://schemas.microsoft.com/office/drawing/2014/main" id="{5934046E-4D7C-4AA6-8633-29944553F1E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13">
              <a:extLst>
                <a:ext uri="{FF2B5EF4-FFF2-40B4-BE49-F238E27FC236}">
                  <a16:creationId xmlns:a16="http://schemas.microsoft.com/office/drawing/2014/main" id="{421462AB-19D6-42DB-A850-F35B82C7B89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14">
              <a:extLst>
                <a:ext uri="{FF2B5EF4-FFF2-40B4-BE49-F238E27FC236}">
                  <a16:creationId xmlns:a16="http://schemas.microsoft.com/office/drawing/2014/main" id="{208D8C07-9637-45D3-9E40-7C5C4007786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9" name="Freeform 15">
              <a:extLst>
                <a:ext uri="{FF2B5EF4-FFF2-40B4-BE49-F238E27FC236}">
                  <a16:creationId xmlns:a16="http://schemas.microsoft.com/office/drawing/2014/main" id="{883C90A1-D75A-4818-9F01-B4BF19D7471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0" name="Freeform 16">
              <a:extLst>
                <a:ext uri="{FF2B5EF4-FFF2-40B4-BE49-F238E27FC236}">
                  <a16:creationId xmlns:a16="http://schemas.microsoft.com/office/drawing/2014/main" id="{8808F87B-C4B8-4084-BD89-E41A1A44E7A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1" name="Freeform 17">
              <a:extLst>
                <a:ext uri="{FF2B5EF4-FFF2-40B4-BE49-F238E27FC236}">
                  <a16:creationId xmlns:a16="http://schemas.microsoft.com/office/drawing/2014/main" id="{E7FC0B23-1372-4455-98CE-E0FC7FF99A6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2" name="Freeform 18">
              <a:extLst>
                <a:ext uri="{FF2B5EF4-FFF2-40B4-BE49-F238E27FC236}">
                  <a16:creationId xmlns:a16="http://schemas.microsoft.com/office/drawing/2014/main" id="{D14B79DD-45AC-487C-B361-0312B3C85E4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3" name="Freeform 19">
              <a:extLst>
                <a:ext uri="{FF2B5EF4-FFF2-40B4-BE49-F238E27FC236}">
                  <a16:creationId xmlns:a16="http://schemas.microsoft.com/office/drawing/2014/main" id="{CDA09C7F-7AF3-4B6C-BC42-92780A68277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4" name="Freeform 20">
              <a:extLst>
                <a:ext uri="{FF2B5EF4-FFF2-40B4-BE49-F238E27FC236}">
                  <a16:creationId xmlns:a16="http://schemas.microsoft.com/office/drawing/2014/main" id="{FF7EBDD4-71BF-4FAF-B00B-444F9AE208C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5" name="Freeform 21">
              <a:extLst>
                <a:ext uri="{FF2B5EF4-FFF2-40B4-BE49-F238E27FC236}">
                  <a16:creationId xmlns:a16="http://schemas.microsoft.com/office/drawing/2014/main" id="{AF5E4290-F8B0-440E-A418-613A1552DF6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6" name="Freeform 22">
              <a:extLst>
                <a:ext uri="{FF2B5EF4-FFF2-40B4-BE49-F238E27FC236}">
                  <a16:creationId xmlns:a16="http://schemas.microsoft.com/office/drawing/2014/main" id="{FF0BF04A-FCC8-42BF-AD17-10F0ACB44D8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506F0A57-55BB-457C-9C8C-3DEE71009AD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77117" y="-786"/>
            <a:ext cx="2356675" cy="6854040"/>
            <a:chOff x="6627813" y="194833"/>
            <a:chExt cx="1952625" cy="5678918"/>
          </a:xfrm>
        </p:grpSpPr>
        <p:sp>
          <p:nvSpPr>
            <p:cNvPr id="59" name="Freeform 27">
              <a:extLst>
                <a:ext uri="{FF2B5EF4-FFF2-40B4-BE49-F238E27FC236}">
                  <a16:creationId xmlns:a16="http://schemas.microsoft.com/office/drawing/2014/main" id="{60DB408E-A426-4658-B39D-0BBF09463E3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28">
              <a:extLst>
                <a:ext uri="{FF2B5EF4-FFF2-40B4-BE49-F238E27FC236}">
                  <a16:creationId xmlns:a16="http://schemas.microsoft.com/office/drawing/2014/main" id="{BEFFABCA-CAA4-45E4-A7D4-DB3D2C864D3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29">
              <a:extLst>
                <a:ext uri="{FF2B5EF4-FFF2-40B4-BE49-F238E27FC236}">
                  <a16:creationId xmlns:a16="http://schemas.microsoft.com/office/drawing/2014/main" id="{99494AF8-97E4-4473-AA6E-B4AB1279E87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2" name="Freeform 30">
              <a:extLst>
                <a:ext uri="{FF2B5EF4-FFF2-40B4-BE49-F238E27FC236}">
                  <a16:creationId xmlns:a16="http://schemas.microsoft.com/office/drawing/2014/main" id="{D05C67DC-0E54-4C69-90BE-8374C7E970E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3" name="Freeform 31">
              <a:extLst>
                <a:ext uri="{FF2B5EF4-FFF2-40B4-BE49-F238E27FC236}">
                  <a16:creationId xmlns:a16="http://schemas.microsoft.com/office/drawing/2014/main" id="{B2B38B94-E895-4324-B699-EEF28E05225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4" name="Freeform 32">
              <a:extLst>
                <a:ext uri="{FF2B5EF4-FFF2-40B4-BE49-F238E27FC236}">
                  <a16:creationId xmlns:a16="http://schemas.microsoft.com/office/drawing/2014/main" id="{41E77CC3-723C-4C87-A1BA-D8E35B8017A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5" name="Freeform 33">
              <a:extLst>
                <a:ext uri="{FF2B5EF4-FFF2-40B4-BE49-F238E27FC236}">
                  <a16:creationId xmlns:a16="http://schemas.microsoft.com/office/drawing/2014/main" id="{CC5757E8-4CBE-4EA3-98AF-96361C91837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6" name="Freeform 34">
              <a:extLst>
                <a:ext uri="{FF2B5EF4-FFF2-40B4-BE49-F238E27FC236}">
                  <a16:creationId xmlns:a16="http://schemas.microsoft.com/office/drawing/2014/main" id="{51E4772B-9FB7-4AC7-B352-C444891670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7" name="Freeform 35">
              <a:extLst>
                <a:ext uri="{FF2B5EF4-FFF2-40B4-BE49-F238E27FC236}">
                  <a16:creationId xmlns:a16="http://schemas.microsoft.com/office/drawing/2014/main" id="{7F853444-696F-4B42-8C91-1F6EDD53DDF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8" name="Freeform 36">
              <a:extLst>
                <a:ext uri="{FF2B5EF4-FFF2-40B4-BE49-F238E27FC236}">
                  <a16:creationId xmlns:a16="http://schemas.microsoft.com/office/drawing/2014/main" id="{CD1A3085-30B0-496B-B9D3-55280769A69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9" name="Freeform 37">
              <a:extLst>
                <a:ext uri="{FF2B5EF4-FFF2-40B4-BE49-F238E27FC236}">
                  <a16:creationId xmlns:a16="http://schemas.microsoft.com/office/drawing/2014/main" id="{1B2519D7-F51F-4583-9B50-41B493C1482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0" name="Freeform 38">
              <a:extLst>
                <a:ext uri="{FF2B5EF4-FFF2-40B4-BE49-F238E27FC236}">
                  <a16:creationId xmlns:a16="http://schemas.microsoft.com/office/drawing/2014/main" id="{6E1141E0-4F4D-4B40-BDB5-B2DD0FAEB37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12B77B-D35B-42E9-B320-AA71AA845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3096" y="624109"/>
            <a:ext cx="5377600" cy="128420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Рациональное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питание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C5E0C91A-3F1D-43D7-9AB4-5D0A17D5C4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5704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4" name="Freeform 11">
            <a:extLst>
              <a:ext uri="{FF2B5EF4-FFF2-40B4-BE49-F238E27FC236}">
                <a16:creationId xmlns:a16="http://schemas.microsoft.com/office/drawing/2014/main" id="{3A6C27A1-A438-4EC6-93BF-EC26F29BBF0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4645704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0B69FAD-A1D0-4F05-BFD6-94CC2B11B4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42" r="14093"/>
          <a:stretch/>
        </p:blipFill>
        <p:spPr>
          <a:xfrm>
            <a:off x="-1554" y="1731"/>
            <a:ext cx="465585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FE6489E-B8C8-4D68-A0A7-4A095AD8106A}"/>
              </a:ext>
            </a:extLst>
          </p:cNvPr>
          <p:cNvSpPr txBox="1"/>
          <p:nvPr/>
        </p:nvSpPr>
        <p:spPr>
          <a:xfrm>
            <a:off x="6438191" y="2133599"/>
            <a:ext cx="5476217" cy="47124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</a:pP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Питание</a:t>
            </a: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олжно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быть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регулярным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менее 4-5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сутки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Завтрак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обязателен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Перерыв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ужином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завтраком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должен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превышать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часов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Должно быть разнообразным.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Должно быть сбалансированным (содержать необходимые жиры, белки и углеводы.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9" name="Picture 6">
            <a:extLst>
              <a:ext uri="{FF2B5EF4-FFF2-40B4-BE49-F238E27FC236}">
                <a16:creationId xmlns:a16="http://schemas.microsoft.com/office/drawing/2014/main" id="{08CE3C3D-77AB-74BB-D18B-95DCD281A3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1795" y="807057"/>
            <a:ext cx="363619" cy="376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37018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>
            <a:extLst>
              <a:ext uri="{FF2B5EF4-FFF2-40B4-BE49-F238E27FC236}">
                <a16:creationId xmlns:a16="http://schemas.microsoft.com/office/drawing/2014/main" id="{40F598D0-0F0E-4968-B1D9-18A8CA1544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81" name="Freeform 11">
              <a:extLst>
                <a:ext uri="{FF2B5EF4-FFF2-40B4-BE49-F238E27FC236}">
                  <a16:creationId xmlns:a16="http://schemas.microsoft.com/office/drawing/2014/main" id="{9ED33622-15D2-4E4B-BD6A-604E6F0C211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2" name="Freeform 12">
              <a:extLst>
                <a:ext uri="{FF2B5EF4-FFF2-40B4-BE49-F238E27FC236}">
                  <a16:creationId xmlns:a16="http://schemas.microsoft.com/office/drawing/2014/main" id="{8F2B4AA9-8625-42A4-A35C-D08B4B59777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3" name="Freeform 13">
              <a:extLst>
                <a:ext uri="{FF2B5EF4-FFF2-40B4-BE49-F238E27FC236}">
                  <a16:creationId xmlns:a16="http://schemas.microsoft.com/office/drawing/2014/main" id="{8DC48271-8FB3-41F6-B59C-9B259D3D8D2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4" name="Freeform 14">
              <a:extLst>
                <a:ext uri="{FF2B5EF4-FFF2-40B4-BE49-F238E27FC236}">
                  <a16:creationId xmlns:a16="http://schemas.microsoft.com/office/drawing/2014/main" id="{BB796F2E-8BC6-4BC1-8654-F3CAC4E0F56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5" name="Freeform 15">
              <a:extLst>
                <a:ext uri="{FF2B5EF4-FFF2-40B4-BE49-F238E27FC236}">
                  <a16:creationId xmlns:a16="http://schemas.microsoft.com/office/drawing/2014/main" id="{CE77FC17-3BC6-42D4-9763-2752F87FBF2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6" name="Freeform 16">
              <a:extLst>
                <a:ext uri="{FF2B5EF4-FFF2-40B4-BE49-F238E27FC236}">
                  <a16:creationId xmlns:a16="http://schemas.microsoft.com/office/drawing/2014/main" id="{4918A71A-AED7-4F14-9BB0-D0C2195714A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7" name="Freeform 17">
              <a:extLst>
                <a:ext uri="{FF2B5EF4-FFF2-40B4-BE49-F238E27FC236}">
                  <a16:creationId xmlns:a16="http://schemas.microsoft.com/office/drawing/2014/main" id="{9B21D4F9-D813-4E4F-A3E3-4F107BBA9DD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8" name="Freeform 18">
              <a:extLst>
                <a:ext uri="{FF2B5EF4-FFF2-40B4-BE49-F238E27FC236}">
                  <a16:creationId xmlns:a16="http://schemas.microsoft.com/office/drawing/2014/main" id="{4DEC9723-DD9D-46D0-A2F5-241C76034D0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9" name="Freeform 19">
              <a:extLst>
                <a:ext uri="{FF2B5EF4-FFF2-40B4-BE49-F238E27FC236}">
                  <a16:creationId xmlns:a16="http://schemas.microsoft.com/office/drawing/2014/main" id="{82979E29-0BC5-4E7B-99A9-47B6E3DDC7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90" name="Freeform 20">
              <a:extLst>
                <a:ext uri="{FF2B5EF4-FFF2-40B4-BE49-F238E27FC236}">
                  <a16:creationId xmlns:a16="http://schemas.microsoft.com/office/drawing/2014/main" id="{5F769BCF-F673-4CFF-8A95-87A84F25B20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91" name="Freeform 21">
              <a:extLst>
                <a:ext uri="{FF2B5EF4-FFF2-40B4-BE49-F238E27FC236}">
                  <a16:creationId xmlns:a16="http://schemas.microsoft.com/office/drawing/2014/main" id="{0AAD3DF5-7E6E-4407-B68B-38D6A7180CB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92" name="Freeform 22">
              <a:extLst>
                <a:ext uri="{FF2B5EF4-FFF2-40B4-BE49-F238E27FC236}">
                  <a16:creationId xmlns:a16="http://schemas.microsoft.com/office/drawing/2014/main" id="{4113E7BF-10C7-4448-8E77-E13F7D1576B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A45A5D64-394A-4ABB-938B-187FE288037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157"/>
            <a:ext cx="2356675" cy="6853096"/>
            <a:chOff x="6627813" y="195610"/>
            <a:chExt cx="1952625" cy="5678141"/>
          </a:xfrm>
        </p:grpSpPr>
        <p:sp>
          <p:nvSpPr>
            <p:cNvPr id="95" name="Freeform 27">
              <a:extLst>
                <a:ext uri="{FF2B5EF4-FFF2-40B4-BE49-F238E27FC236}">
                  <a16:creationId xmlns:a16="http://schemas.microsoft.com/office/drawing/2014/main" id="{6DA75D72-CB63-467A-B30B-407ECBAFEE6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6" name="Freeform 28">
              <a:extLst>
                <a:ext uri="{FF2B5EF4-FFF2-40B4-BE49-F238E27FC236}">
                  <a16:creationId xmlns:a16="http://schemas.microsoft.com/office/drawing/2014/main" id="{72EF1374-F5FE-4D95-8998-6219AB8D94D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7" name="Freeform 29">
              <a:extLst>
                <a:ext uri="{FF2B5EF4-FFF2-40B4-BE49-F238E27FC236}">
                  <a16:creationId xmlns:a16="http://schemas.microsoft.com/office/drawing/2014/main" id="{F9189B74-0722-49CD-B74C-828181E2220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8" name="Freeform 30">
              <a:extLst>
                <a:ext uri="{FF2B5EF4-FFF2-40B4-BE49-F238E27FC236}">
                  <a16:creationId xmlns:a16="http://schemas.microsoft.com/office/drawing/2014/main" id="{BFD4E0E1-0114-47F7-84AA-DDE8D9AF1D3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9" name="Freeform 31">
              <a:extLst>
                <a:ext uri="{FF2B5EF4-FFF2-40B4-BE49-F238E27FC236}">
                  <a16:creationId xmlns:a16="http://schemas.microsoft.com/office/drawing/2014/main" id="{C16F5C4C-7D4C-49ED-B130-1F398AB8394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0" name="Freeform 32">
              <a:extLst>
                <a:ext uri="{FF2B5EF4-FFF2-40B4-BE49-F238E27FC236}">
                  <a16:creationId xmlns:a16="http://schemas.microsoft.com/office/drawing/2014/main" id="{D308A7F6-F8C6-42AE-971E-CB028A9C38F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1" name="Freeform 33">
              <a:extLst>
                <a:ext uri="{FF2B5EF4-FFF2-40B4-BE49-F238E27FC236}">
                  <a16:creationId xmlns:a16="http://schemas.microsoft.com/office/drawing/2014/main" id="{306C015B-8BC9-4594-9D06-8521B4A641A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2" name="Freeform 34">
              <a:extLst>
                <a:ext uri="{FF2B5EF4-FFF2-40B4-BE49-F238E27FC236}">
                  <a16:creationId xmlns:a16="http://schemas.microsoft.com/office/drawing/2014/main" id="{8A8EBD12-7A6A-45F8-B659-E43EF19B285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3" name="Freeform 35">
              <a:extLst>
                <a:ext uri="{FF2B5EF4-FFF2-40B4-BE49-F238E27FC236}">
                  <a16:creationId xmlns:a16="http://schemas.microsoft.com/office/drawing/2014/main" id="{819856B3-6DAB-4B2F-9E37-5081209E4C3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4" name="Freeform 36">
              <a:extLst>
                <a:ext uri="{FF2B5EF4-FFF2-40B4-BE49-F238E27FC236}">
                  <a16:creationId xmlns:a16="http://schemas.microsoft.com/office/drawing/2014/main" id="{949D6AD6-7E14-477A-BEA1-DE6386908AE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5" name="Freeform 37">
              <a:extLst>
                <a:ext uri="{FF2B5EF4-FFF2-40B4-BE49-F238E27FC236}">
                  <a16:creationId xmlns:a16="http://schemas.microsoft.com/office/drawing/2014/main" id="{9C284209-3117-4AAD-B8F6-A9816FB7730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6" name="Freeform 38">
              <a:extLst>
                <a:ext uri="{FF2B5EF4-FFF2-40B4-BE49-F238E27FC236}">
                  <a16:creationId xmlns:a16="http://schemas.microsoft.com/office/drawing/2014/main" id="{29E1D2FF-07FA-46E2-8D64-F666BBFC93A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108" name="Rectangle 107">
            <a:extLst>
              <a:ext uri="{FF2B5EF4-FFF2-40B4-BE49-F238E27FC236}">
                <a16:creationId xmlns:a16="http://schemas.microsoft.com/office/drawing/2014/main" id="{D927AF5C-4415-4C75-96FF-D34E2CF73B8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0" name="Freeform 11">
            <a:extLst>
              <a:ext uri="{FF2B5EF4-FFF2-40B4-BE49-F238E27FC236}">
                <a16:creationId xmlns:a16="http://schemas.microsoft.com/office/drawing/2014/main" id="{DCCE0A12-FB20-4549-A76B-194AB069CDA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DEC0DC-1F9D-4CE0-A316-E64D7DA7D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9361" y="275712"/>
            <a:ext cx="4790008" cy="128089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3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Оптимальный</a:t>
            </a:r>
            <a:r>
              <a:rPr 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двигательный</a:t>
            </a:r>
            <a:r>
              <a:rPr 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режим</a:t>
            </a:r>
            <a:endParaRPr lang="en-US" sz="3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5BDC05-BBC8-481D-A113-DD5FB1EFD273}"/>
              </a:ext>
            </a:extLst>
          </p:cNvPr>
          <p:cNvSpPr txBox="1"/>
          <p:nvPr/>
        </p:nvSpPr>
        <p:spPr>
          <a:xfrm>
            <a:off x="1177428" y="1930589"/>
            <a:ext cx="6338378" cy="48280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1" algn="just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Физически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тренированные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люди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лучше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сопротивляются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болезням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легче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вовремя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засыпать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сон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них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крепче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требуется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меньше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времени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чтобы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выспаться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 </a:t>
            </a:r>
          </a:p>
          <a:p>
            <a:pPr lvl="1" algn="just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Некоторые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физиологи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считают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каждый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физической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активности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продлевает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жизнь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человека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два-три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часа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1" algn="just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Ежедневная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утренняя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зарядка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обязательный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минимум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физической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нагрузки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сделать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её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такой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привычкой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умывание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утрам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3074" name="Picture 2" descr="Здоровый образ жизни (ЗОЖ)">
            <a:extLst>
              <a:ext uri="{FF2B5EF4-FFF2-40B4-BE49-F238E27FC236}">
                <a16:creationId xmlns:a16="http://schemas.microsoft.com/office/drawing/2014/main" id="{45F6435C-DE43-B875-6212-EE2ACF7125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3405" y="1518042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>
            <a:extLst>
              <a:ext uri="{FF2B5EF4-FFF2-40B4-BE49-F238E27FC236}">
                <a16:creationId xmlns:a16="http://schemas.microsoft.com/office/drawing/2014/main" id="{99E9F904-336D-FF0A-8086-CEEA8F1125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781" y="779928"/>
            <a:ext cx="363619" cy="376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08311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5A5F1C9E-285E-492F-D699-96AD25107FAC}"/>
              </a:ext>
            </a:extLst>
          </p:cNvPr>
          <p:cNvSpPr txBox="1">
            <a:spLocks/>
          </p:cNvSpPr>
          <p:nvPr/>
        </p:nvSpPr>
        <p:spPr>
          <a:xfrm>
            <a:off x="1935513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Закаливание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5310A0-B65B-195B-03F8-816AD7E3DE35}"/>
              </a:ext>
            </a:extLst>
          </p:cNvPr>
          <p:cNvSpPr txBox="1"/>
          <p:nvPr/>
        </p:nvSpPr>
        <p:spPr>
          <a:xfrm>
            <a:off x="2173357" y="1905000"/>
            <a:ext cx="9525580" cy="43288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just">
              <a:spcBef>
                <a:spcPts val="1000"/>
              </a:spcBef>
              <a:buClr>
                <a:schemeClr val="accent1"/>
              </a:buClr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Закаливание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устойчивости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организма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неблагоприятному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воздействию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ряда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факторов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окружающей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среды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например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низкой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высокой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температуры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путем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систематического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воздействия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организм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этих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факторов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1000"/>
              </a:spcBef>
              <a:buClr>
                <a:schemeClr val="accent1"/>
              </a:buClr>
            </a:pPr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Наиболее распространенной формой закаливания является использование свежего прохладного воздуха. Для этого в теплое время года хороши длительные прогулки, туристические походы, сон в помещении с открытым окном.</a:t>
            </a:r>
          </a:p>
          <a:p>
            <a:pPr algn="just">
              <a:spcBef>
                <a:spcPts val="1000"/>
              </a:spcBef>
              <a:buClr>
                <a:schemeClr val="accent1"/>
              </a:buClr>
            </a:pPr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Закаливание проводиться постепенно и планомерно!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D18E3981-1BA9-D5A0-1003-64C8BCD1B4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781" y="779928"/>
            <a:ext cx="363619" cy="376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153392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Wisp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613</TotalTime>
  <Words>616</Words>
  <Application>Microsoft Office PowerPoint</Application>
  <PresentationFormat>Широкоэкранный</PresentationFormat>
  <Paragraphs>55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1" baseType="lpstr">
      <vt:lpstr>Arial</vt:lpstr>
      <vt:lpstr>Calibri</vt:lpstr>
      <vt:lpstr>Century Gothic</vt:lpstr>
      <vt:lpstr>Times New Roman</vt:lpstr>
      <vt:lpstr>Wingdings</vt:lpstr>
      <vt:lpstr>Wingdings 3</vt:lpstr>
      <vt:lpstr>Легкий дым</vt:lpstr>
      <vt:lpstr>Презентация PowerPoint</vt:lpstr>
      <vt:lpstr>Здоровый Образ Жизни (ЗОЖ)</vt:lpstr>
      <vt:lpstr>Как же укрепить свое здоровье?</vt:lpstr>
      <vt:lpstr>Презентация PowerPoint</vt:lpstr>
      <vt:lpstr>Презентация PowerPoint</vt:lpstr>
      <vt:lpstr>Рациональный режим труда и отдыха. </vt:lpstr>
      <vt:lpstr>Рациональное питание</vt:lpstr>
      <vt:lpstr>Оптимальный двигательный режим</vt:lpstr>
      <vt:lpstr>Презентация PowerPoint</vt:lpstr>
      <vt:lpstr>Личная гигиена</vt:lpstr>
      <vt:lpstr>Отказ от вредных привычек</vt:lpstr>
      <vt:lpstr>Профилактика стресса, положительный эмоциональный настрой </vt:lpstr>
      <vt:lpstr>Заключение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Кафедра   ___Психологии, педагогики и социально-гуманитарных дисциплин       Рейтинговая работа        проект-презентация_______________________  по дисциплине     _________________________________________________   Задание/вариант №  ____________ Тема*  ______________________________________________________________     Выполнена обучающимся группы __________ __________________________________________________________________ (фамилия, имя, отчество)   Преподаватель  ____________________________________________________                                                (фамилия, имя, отчество)   2021 год</dc:title>
  <dc:creator>Александр Обухов</dc:creator>
  <cp:lastModifiedBy>Пользователь</cp:lastModifiedBy>
  <cp:revision>46</cp:revision>
  <dcterms:created xsi:type="dcterms:W3CDTF">2021-05-22T15:40:30Z</dcterms:created>
  <dcterms:modified xsi:type="dcterms:W3CDTF">2025-03-31T07:35:28Z</dcterms:modified>
</cp:coreProperties>
</file>